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66" r:id="rId4"/>
    <p:sldId id="267" r:id="rId5"/>
    <p:sldId id="269" r:id="rId6"/>
    <p:sldId id="270" r:id="rId7"/>
    <p:sldId id="271" r:id="rId8"/>
    <p:sldId id="257" r:id="rId9"/>
    <p:sldId id="258" r:id="rId10"/>
    <p:sldId id="259" r:id="rId11"/>
    <p:sldId id="260" r:id="rId12"/>
    <p:sldId id="261" r:id="rId13"/>
    <p:sldId id="262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90" autoAdjust="0"/>
    <p:restoredTop sz="94656" autoAdjust="0"/>
  </p:normalViewPr>
  <p:slideViewPr>
    <p:cSldViewPr>
      <p:cViewPr varScale="1">
        <p:scale>
          <a:sx n="65" d="100"/>
          <a:sy n="65" d="100"/>
        </p:scale>
        <p:origin x="-68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g\Desktop\&#1058;&#1072;&#1088;&#1091;&#1089;&#1072;_2013\&#1053;&#1072;&#1053;&#1072;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g\Desktop\&#1058;&#1072;&#1088;&#1091;&#1089;&#1072;_2013\&#1053;&#1072;&#1053;&#1072;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g\Desktop\&#1058;&#1072;&#1088;&#1091;&#1089;&#1072;_2013\&#1053;&#1072;&#1053;&#1072;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g\Desktop\&#1058;&#1072;&#1088;&#1091;&#1089;&#1072;_2013\&#1053;&#1072;&#1053;&#1072;\&#1050;&#1085;&#1080;&#1075;&#1072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g\Desktop\&#1058;&#1072;&#1088;&#1091;&#1089;&#1072;_2013\&#1053;&#1072;&#1053;&#1072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5648840769903782"/>
          <c:y val="4.6770924467774859E-2"/>
          <c:w val="0.63685323709536368"/>
          <c:h val="0.8326195683872849"/>
        </c:manualLayout>
      </c:layout>
      <c:scatterChart>
        <c:scatterStyle val="lineMarker"/>
        <c:ser>
          <c:idx val="0"/>
          <c:order val="0"/>
          <c:tx>
            <c:v>75 dpi</c:v>
          </c:tx>
          <c:spPr>
            <a:ln w="28575">
              <a:noFill/>
            </a:ln>
          </c:spPr>
          <c:xVal>
            <c:numRef>
              <c:f>Лист5!$I$3:$I$165</c:f>
              <c:numCache>
                <c:formatCode>General</c:formatCode>
                <c:ptCount val="163"/>
                <c:pt idx="0">
                  <c:v>514</c:v>
                </c:pt>
                <c:pt idx="1">
                  <c:v>452</c:v>
                </c:pt>
                <c:pt idx="2">
                  <c:v>514</c:v>
                </c:pt>
                <c:pt idx="3">
                  <c:v>561</c:v>
                </c:pt>
                <c:pt idx="4">
                  <c:v>530</c:v>
                </c:pt>
                <c:pt idx="5">
                  <c:v>436</c:v>
                </c:pt>
                <c:pt idx="6">
                  <c:v>452</c:v>
                </c:pt>
                <c:pt idx="7">
                  <c:v>530</c:v>
                </c:pt>
                <c:pt idx="8">
                  <c:v>468</c:v>
                </c:pt>
                <c:pt idx="9">
                  <c:v>561</c:v>
                </c:pt>
                <c:pt idx="10">
                  <c:v>483</c:v>
                </c:pt>
                <c:pt idx="11">
                  <c:v>468</c:v>
                </c:pt>
                <c:pt idx="12">
                  <c:v>483</c:v>
                </c:pt>
                <c:pt idx="13">
                  <c:v>499</c:v>
                </c:pt>
                <c:pt idx="14">
                  <c:v>452</c:v>
                </c:pt>
                <c:pt idx="15">
                  <c:v>514</c:v>
                </c:pt>
                <c:pt idx="16">
                  <c:v>483</c:v>
                </c:pt>
                <c:pt idx="17">
                  <c:v>405</c:v>
                </c:pt>
                <c:pt idx="18">
                  <c:v>452</c:v>
                </c:pt>
                <c:pt idx="19">
                  <c:v>592</c:v>
                </c:pt>
                <c:pt idx="20">
                  <c:v>468</c:v>
                </c:pt>
                <c:pt idx="21">
                  <c:v>452</c:v>
                </c:pt>
                <c:pt idx="22">
                  <c:v>436</c:v>
                </c:pt>
                <c:pt idx="23">
                  <c:v>468</c:v>
                </c:pt>
                <c:pt idx="24">
                  <c:v>561</c:v>
                </c:pt>
                <c:pt idx="25">
                  <c:v>468</c:v>
                </c:pt>
                <c:pt idx="26">
                  <c:v>452</c:v>
                </c:pt>
                <c:pt idx="27">
                  <c:v>577</c:v>
                </c:pt>
                <c:pt idx="28">
                  <c:v>452</c:v>
                </c:pt>
                <c:pt idx="29">
                  <c:v>514</c:v>
                </c:pt>
                <c:pt idx="30">
                  <c:v>452</c:v>
                </c:pt>
                <c:pt idx="31">
                  <c:v>468</c:v>
                </c:pt>
                <c:pt idx="32">
                  <c:v>421</c:v>
                </c:pt>
                <c:pt idx="33">
                  <c:v>436</c:v>
                </c:pt>
                <c:pt idx="34">
                  <c:v>421</c:v>
                </c:pt>
                <c:pt idx="35">
                  <c:v>499</c:v>
                </c:pt>
                <c:pt idx="36">
                  <c:v>514</c:v>
                </c:pt>
                <c:pt idx="37">
                  <c:v>514</c:v>
                </c:pt>
                <c:pt idx="38">
                  <c:v>468</c:v>
                </c:pt>
                <c:pt idx="39">
                  <c:v>514</c:v>
                </c:pt>
                <c:pt idx="40">
                  <c:v>452</c:v>
                </c:pt>
                <c:pt idx="41">
                  <c:v>452</c:v>
                </c:pt>
                <c:pt idx="42">
                  <c:v>530</c:v>
                </c:pt>
                <c:pt idx="43">
                  <c:v>499</c:v>
                </c:pt>
                <c:pt idx="44">
                  <c:v>514</c:v>
                </c:pt>
                <c:pt idx="45">
                  <c:v>577</c:v>
                </c:pt>
                <c:pt idx="46">
                  <c:v>483</c:v>
                </c:pt>
                <c:pt idx="47">
                  <c:v>483</c:v>
                </c:pt>
                <c:pt idx="48">
                  <c:v>483</c:v>
                </c:pt>
                <c:pt idx="49">
                  <c:v>499</c:v>
                </c:pt>
                <c:pt idx="50">
                  <c:v>530</c:v>
                </c:pt>
                <c:pt idx="51">
                  <c:v>499</c:v>
                </c:pt>
                <c:pt idx="52">
                  <c:v>499</c:v>
                </c:pt>
                <c:pt idx="53">
                  <c:v>499</c:v>
                </c:pt>
                <c:pt idx="54">
                  <c:v>546</c:v>
                </c:pt>
                <c:pt idx="55">
                  <c:v>499</c:v>
                </c:pt>
                <c:pt idx="56">
                  <c:v>468</c:v>
                </c:pt>
                <c:pt idx="57">
                  <c:v>530</c:v>
                </c:pt>
                <c:pt idx="58">
                  <c:v>483</c:v>
                </c:pt>
                <c:pt idx="59">
                  <c:v>483</c:v>
                </c:pt>
                <c:pt idx="60">
                  <c:v>468</c:v>
                </c:pt>
                <c:pt idx="61">
                  <c:v>530</c:v>
                </c:pt>
                <c:pt idx="62">
                  <c:v>468</c:v>
                </c:pt>
                <c:pt idx="63">
                  <c:v>483</c:v>
                </c:pt>
                <c:pt idx="64">
                  <c:v>468</c:v>
                </c:pt>
                <c:pt idx="65">
                  <c:v>514</c:v>
                </c:pt>
                <c:pt idx="66">
                  <c:v>561</c:v>
                </c:pt>
                <c:pt idx="67">
                  <c:v>514</c:v>
                </c:pt>
                <c:pt idx="68">
                  <c:v>530</c:v>
                </c:pt>
                <c:pt idx="69">
                  <c:v>592</c:v>
                </c:pt>
                <c:pt idx="70">
                  <c:v>483</c:v>
                </c:pt>
                <c:pt idx="71">
                  <c:v>577</c:v>
                </c:pt>
                <c:pt idx="72">
                  <c:v>530</c:v>
                </c:pt>
                <c:pt idx="73">
                  <c:v>577</c:v>
                </c:pt>
                <c:pt idx="74">
                  <c:v>483</c:v>
                </c:pt>
                <c:pt idx="75">
                  <c:v>858</c:v>
                </c:pt>
                <c:pt idx="76">
                  <c:v>655</c:v>
                </c:pt>
                <c:pt idx="77">
                  <c:v>546</c:v>
                </c:pt>
                <c:pt idx="78">
                  <c:v>452</c:v>
                </c:pt>
                <c:pt idx="79">
                  <c:v>468</c:v>
                </c:pt>
                <c:pt idx="80">
                  <c:v>530</c:v>
                </c:pt>
                <c:pt idx="81">
                  <c:v>483</c:v>
                </c:pt>
                <c:pt idx="82">
                  <c:v>530</c:v>
                </c:pt>
                <c:pt idx="83">
                  <c:v>483</c:v>
                </c:pt>
                <c:pt idx="84">
                  <c:v>483</c:v>
                </c:pt>
                <c:pt idx="85">
                  <c:v>514</c:v>
                </c:pt>
                <c:pt idx="86">
                  <c:v>546</c:v>
                </c:pt>
                <c:pt idx="87">
                  <c:v>577</c:v>
                </c:pt>
                <c:pt idx="88">
                  <c:v>499</c:v>
                </c:pt>
                <c:pt idx="89">
                  <c:v>468</c:v>
                </c:pt>
                <c:pt idx="90">
                  <c:v>483</c:v>
                </c:pt>
                <c:pt idx="91">
                  <c:v>499</c:v>
                </c:pt>
                <c:pt idx="92">
                  <c:v>499</c:v>
                </c:pt>
                <c:pt idx="93">
                  <c:v>530</c:v>
                </c:pt>
                <c:pt idx="94">
                  <c:v>686</c:v>
                </c:pt>
                <c:pt idx="95">
                  <c:v>499</c:v>
                </c:pt>
                <c:pt idx="96">
                  <c:v>639</c:v>
                </c:pt>
                <c:pt idx="97">
                  <c:v>514</c:v>
                </c:pt>
                <c:pt idx="98">
                  <c:v>561</c:v>
                </c:pt>
                <c:pt idx="99">
                  <c:v>546</c:v>
                </c:pt>
                <c:pt idx="100">
                  <c:v>499</c:v>
                </c:pt>
                <c:pt idx="101">
                  <c:v>530</c:v>
                </c:pt>
                <c:pt idx="102">
                  <c:v>530</c:v>
                </c:pt>
                <c:pt idx="103">
                  <c:v>577</c:v>
                </c:pt>
                <c:pt idx="104">
                  <c:v>499</c:v>
                </c:pt>
                <c:pt idx="105">
                  <c:v>530</c:v>
                </c:pt>
                <c:pt idx="106">
                  <c:v>514</c:v>
                </c:pt>
                <c:pt idx="107">
                  <c:v>514</c:v>
                </c:pt>
                <c:pt idx="108">
                  <c:v>514</c:v>
                </c:pt>
                <c:pt idx="109">
                  <c:v>499</c:v>
                </c:pt>
                <c:pt idx="110">
                  <c:v>561</c:v>
                </c:pt>
                <c:pt idx="111">
                  <c:v>514</c:v>
                </c:pt>
                <c:pt idx="112">
                  <c:v>530</c:v>
                </c:pt>
                <c:pt idx="113">
                  <c:v>499</c:v>
                </c:pt>
                <c:pt idx="114">
                  <c:v>499</c:v>
                </c:pt>
                <c:pt idx="115">
                  <c:v>483</c:v>
                </c:pt>
                <c:pt idx="116">
                  <c:v>499</c:v>
                </c:pt>
                <c:pt idx="117">
                  <c:v>499</c:v>
                </c:pt>
                <c:pt idx="118">
                  <c:v>499</c:v>
                </c:pt>
                <c:pt idx="119">
                  <c:v>499</c:v>
                </c:pt>
                <c:pt idx="120">
                  <c:v>624</c:v>
                </c:pt>
                <c:pt idx="121">
                  <c:v>655</c:v>
                </c:pt>
                <c:pt idx="122">
                  <c:v>592</c:v>
                </c:pt>
                <c:pt idx="123">
                  <c:v>546</c:v>
                </c:pt>
                <c:pt idx="124">
                  <c:v>561</c:v>
                </c:pt>
                <c:pt idx="125">
                  <c:v>624</c:v>
                </c:pt>
                <c:pt idx="126">
                  <c:v>670</c:v>
                </c:pt>
                <c:pt idx="127">
                  <c:v>624</c:v>
                </c:pt>
                <c:pt idx="128">
                  <c:v>483</c:v>
                </c:pt>
                <c:pt idx="129">
                  <c:v>483</c:v>
                </c:pt>
                <c:pt idx="130">
                  <c:v>483</c:v>
                </c:pt>
                <c:pt idx="131">
                  <c:v>514</c:v>
                </c:pt>
                <c:pt idx="132">
                  <c:v>452</c:v>
                </c:pt>
                <c:pt idx="133">
                  <c:v>452</c:v>
                </c:pt>
                <c:pt idx="134">
                  <c:v>452</c:v>
                </c:pt>
                <c:pt idx="135">
                  <c:v>436</c:v>
                </c:pt>
                <c:pt idx="136">
                  <c:v>468</c:v>
                </c:pt>
                <c:pt idx="137">
                  <c:v>436</c:v>
                </c:pt>
                <c:pt idx="138">
                  <c:v>452</c:v>
                </c:pt>
                <c:pt idx="139">
                  <c:v>468</c:v>
                </c:pt>
                <c:pt idx="140">
                  <c:v>483</c:v>
                </c:pt>
                <c:pt idx="141">
                  <c:v>514</c:v>
                </c:pt>
                <c:pt idx="142">
                  <c:v>639</c:v>
                </c:pt>
                <c:pt idx="143">
                  <c:v>468</c:v>
                </c:pt>
                <c:pt idx="144">
                  <c:v>452</c:v>
                </c:pt>
                <c:pt idx="145">
                  <c:v>499</c:v>
                </c:pt>
                <c:pt idx="146">
                  <c:v>468</c:v>
                </c:pt>
                <c:pt idx="147">
                  <c:v>624</c:v>
                </c:pt>
                <c:pt idx="148">
                  <c:v>483</c:v>
                </c:pt>
                <c:pt idx="149">
                  <c:v>483</c:v>
                </c:pt>
                <c:pt idx="150">
                  <c:v>452</c:v>
                </c:pt>
                <c:pt idx="151">
                  <c:v>436</c:v>
                </c:pt>
                <c:pt idx="152">
                  <c:v>499</c:v>
                </c:pt>
                <c:pt idx="153">
                  <c:v>514</c:v>
                </c:pt>
                <c:pt idx="154">
                  <c:v>421</c:v>
                </c:pt>
                <c:pt idx="155">
                  <c:v>873</c:v>
                </c:pt>
                <c:pt idx="156">
                  <c:v>546</c:v>
                </c:pt>
                <c:pt idx="157">
                  <c:v>499</c:v>
                </c:pt>
                <c:pt idx="158">
                  <c:v>452</c:v>
                </c:pt>
                <c:pt idx="159">
                  <c:v>468</c:v>
                </c:pt>
                <c:pt idx="160">
                  <c:v>436</c:v>
                </c:pt>
                <c:pt idx="161">
                  <c:v>452</c:v>
                </c:pt>
                <c:pt idx="162">
                  <c:v>374</c:v>
                </c:pt>
              </c:numCache>
            </c:numRef>
          </c:xVal>
          <c:yVal>
            <c:numRef>
              <c:f>Лист5!$J$3:$J$167</c:f>
              <c:numCache>
                <c:formatCode>General</c:formatCode>
                <c:ptCount val="165"/>
                <c:pt idx="0">
                  <c:v>92630</c:v>
                </c:pt>
                <c:pt idx="1">
                  <c:v>116812</c:v>
                </c:pt>
                <c:pt idx="2">
                  <c:v>187688</c:v>
                </c:pt>
                <c:pt idx="3">
                  <c:v>155482</c:v>
                </c:pt>
                <c:pt idx="4">
                  <c:v>135192</c:v>
                </c:pt>
                <c:pt idx="5">
                  <c:v>124568</c:v>
                </c:pt>
                <c:pt idx="6">
                  <c:v>174674</c:v>
                </c:pt>
                <c:pt idx="7">
                  <c:v>105820</c:v>
                </c:pt>
                <c:pt idx="8">
                  <c:v>58108</c:v>
                </c:pt>
                <c:pt idx="9">
                  <c:v>67150</c:v>
                </c:pt>
                <c:pt idx="10">
                  <c:v>61116</c:v>
                </c:pt>
                <c:pt idx="11">
                  <c:v>109722</c:v>
                </c:pt>
                <c:pt idx="12">
                  <c:v>80128</c:v>
                </c:pt>
                <c:pt idx="13">
                  <c:v>124650</c:v>
                </c:pt>
                <c:pt idx="14">
                  <c:v>92916</c:v>
                </c:pt>
                <c:pt idx="15">
                  <c:v>62094</c:v>
                </c:pt>
                <c:pt idx="16">
                  <c:v>73846</c:v>
                </c:pt>
                <c:pt idx="17">
                  <c:v>44106</c:v>
                </c:pt>
                <c:pt idx="18">
                  <c:v>106776</c:v>
                </c:pt>
                <c:pt idx="19">
                  <c:v>132464</c:v>
                </c:pt>
                <c:pt idx="20">
                  <c:v>113800</c:v>
                </c:pt>
                <c:pt idx="21">
                  <c:v>124474</c:v>
                </c:pt>
                <c:pt idx="22">
                  <c:v>111916</c:v>
                </c:pt>
                <c:pt idx="23">
                  <c:v>115452</c:v>
                </c:pt>
                <c:pt idx="24">
                  <c:v>124440</c:v>
                </c:pt>
                <c:pt idx="25">
                  <c:v>116246</c:v>
                </c:pt>
                <c:pt idx="26">
                  <c:v>74058</c:v>
                </c:pt>
                <c:pt idx="27">
                  <c:v>78800</c:v>
                </c:pt>
                <c:pt idx="28">
                  <c:v>76078</c:v>
                </c:pt>
                <c:pt idx="29">
                  <c:v>86476</c:v>
                </c:pt>
                <c:pt idx="30">
                  <c:v>59248</c:v>
                </c:pt>
                <c:pt idx="31">
                  <c:v>87452</c:v>
                </c:pt>
                <c:pt idx="32">
                  <c:v>62100</c:v>
                </c:pt>
                <c:pt idx="33">
                  <c:v>69068</c:v>
                </c:pt>
                <c:pt idx="34">
                  <c:v>46706</c:v>
                </c:pt>
                <c:pt idx="35">
                  <c:v>77434</c:v>
                </c:pt>
                <c:pt idx="36">
                  <c:v>86692</c:v>
                </c:pt>
                <c:pt idx="37">
                  <c:v>56180</c:v>
                </c:pt>
                <c:pt idx="38">
                  <c:v>55342</c:v>
                </c:pt>
                <c:pt idx="39">
                  <c:v>60124</c:v>
                </c:pt>
                <c:pt idx="40">
                  <c:v>50332</c:v>
                </c:pt>
                <c:pt idx="41">
                  <c:v>58484</c:v>
                </c:pt>
                <c:pt idx="42">
                  <c:v>1660349</c:v>
                </c:pt>
                <c:pt idx="43">
                  <c:v>89768</c:v>
                </c:pt>
                <c:pt idx="44">
                  <c:v>1639635</c:v>
                </c:pt>
                <c:pt idx="45">
                  <c:v>1713711</c:v>
                </c:pt>
                <c:pt idx="46">
                  <c:v>1741035</c:v>
                </c:pt>
                <c:pt idx="47">
                  <c:v>65146</c:v>
                </c:pt>
                <c:pt idx="48">
                  <c:v>1685413</c:v>
                </c:pt>
                <c:pt idx="49">
                  <c:v>1660623</c:v>
                </c:pt>
                <c:pt idx="50">
                  <c:v>1687983</c:v>
                </c:pt>
                <c:pt idx="51">
                  <c:v>115494</c:v>
                </c:pt>
                <c:pt idx="52">
                  <c:v>1678983</c:v>
                </c:pt>
                <c:pt idx="53">
                  <c:v>1699091</c:v>
                </c:pt>
                <c:pt idx="54">
                  <c:v>1661065</c:v>
                </c:pt>
                <c:pt idx="55">
                  <c:v>1733323</c:v>
                </c:pt>
                <c:pt idx="56">
                  <c:v>1665303</c:v>
                </c:pt>
                <c:pt idx="57">
                  <c:v>1684373</c:v>
                </c:pt>
                <c:pt idx="58">
                  <c:v>1745963</c:v>
                </c:pt>
                <c:pt idx="59">
                  <c:v>1721319</c:v>
                </c:pt>
                <c:pt idx="60">
                  <c:v>50268</c:v>
                </c:pt>
                <c:pt idx="61">
                  <c:v>1714647</c:v>
                </c:pt>
                <c:pt idx="62">
                  <c:v>86806</c:v>
                </c:pt>
                <c:pt idx="63">
                  <c:v>1725203</c:v>
                </c:pt>
                <c:pt idx="64">
                  <c:v>85086</c:v>
                </c:pt>
                <c:pt idx="65">
                  <c:v>111126</c:v>
                </c:pt>
                <c:pt idx="66">
                  <c:v>103922</c:v>
                </c:pt>
                <c:pt idx="67">
                  <c:v>114564</c:v>
                </c:pt>
                <c:pt idx="68">
                  <c:v>1635075</c:v>
                </c:pt>
                <c:pt idx="69">
                  <c:v>1669993</c:v>
                </c:pt>
                <c:pt idx="70">
                  <c:v>65518</c:v>
                </c:pt>
                <c:pt idx="71">
                  <c:v>1786917</c:v>
                </c:pt>
                <c:pt idx="72">
                  <c:v>1777925</c:v>
                </c:pt>
                <c:pt idx="73">
                  <c:v>1795807</c:v>
                </c:pt>
                <c:pt idx="74">
                  <c:v>64644</c:v>
                </c:pt>
                <c:pt idx="75">
                  <c:v>1784047</c:v>
                </c:pt>
                <c:pt idx="76">
                  <c:v>1790815</c:v>
                </c:pt>
                <c:pt idx="77">
                  <c:v>1779367</c:v>
                </c:pt>
                <c:pt idx="78">
                  <c:v>49158</c:v>
                </c:pt>
                <c:pt idx="79">
                  <c:v>45922</c:v>
                </c:pt>
                <c:pt idx="80">
                  <c:v>51976</c:v>
                </c:pt>
                <c:pt idx="81">
                  <c:v>1755903</c:v>
                </c:pt>
                <c:pt idx="82">
                  <c:v>1757929</c:v>
                </c:pt>
                <c:pt idx="83">
                  <c:v>61848</c:v>
                </c:pt>
                <c:pt idx="84">
                  <c:v>1755583</c:v>
                </c:pt>
                <c:pt idx="85">
                  <c:v>86462</c:v>
                </c:pt>
                <c:pt idx="86">
                  <c:v>68220</c:v>
                </c:pt>
                <c:pt idx="87">
                  <c:v>1878843</c:v>
                </c:pt>
                <c:pt idx="88">
                  <c:v>1708321</c:v>
                </c:pt>
                <c:pt idx="89">
                  <c:v>84852</c:v>
                </c:pt>
                <c:pt idx="90">
                  <c:v>75054</c:v>
                </c:pt>
                <c:pt idx="91">
                  <c:v>1720703</c:v>
                </c:pt>
                <c:pt idx="92">
                  <c:v>1748181</c:v>
                </c:pt>
                <c:pt idx="93">
                  <c:v>119618</c:v>
                </c:pt>
                <c:pt idx="94">
                  <c:v>1757729</c:v>
                </c:pt>
                <c:pt idx="95">
                  <c:v>125284</c:v>
                </c:pt>
                <c:pt idx="96">
                  <c:v>1736991</c:v>
                </c:pt>
                <c:pt idx="97">
                  <c:v>1710619</c:v>
                </c:pt>
                <c:pt idx="98">
                  <c:v>114548</c:v>
                </c:pt>
                <c:pt idx="99">
                  <c:v>1775391</c:v>
                </c:pt>
                <c:pt idx="100">
                  <c:v>117474</c:v>
                </c:pt>
                <c:pt idx="101">
                  <c:v>126070</c:v>
                </c:pt>
                <c:pt idx="102">
                  <c:v>126012</c:v>
                </c:pt>
                <c:pt idx="103">
                  <c:v>121452</c:v>
                </c:pt>
                <c:pt idx="104">
                  <c:v>121754</c:v>
                </c:pt>
                <c:pt idx="105">
                  <c:v>116730</c:v>
                </c:pt>
                <c:pt idx="106">
                  <c:v>125084</c:v>
                </c:pt>
                <c:pt idx="107">
                  <c:v>123682</c:v>
                </c:pt>
                <c:pt idx="108">
                  <c:v>123298</c:v>
                </c:pt>
                <c:pt idx="109">
                  <c:v>122440</c:v>
                </c:pt>
                <c:pt idx="110">
                  <c:v>124024</c:v>
                </c:pt>
                <c:pt idx="111">
                  <c:v>125230</c:v>
                </c:pt>
                <c:pt idx="112">
                  <c:v>134398</c:v>
                </c:pt>
                <c:pt idx="113">
                  <c:v>119468</c:v>
                </c:pt>
                <c:pt idx="114">
                  <c:v>128856</c:v>
                </c:pt>
                <c:pt idx="115">
                  <c:v>122830</c:v>
                </c:pt>
                <c:pt idx="116">
                  <c:v>121252</c:v>
                </c:pt>
                <c:pt idx="117">
                  <c:v>103796</c:v>
                </c:pt>
                <c:pt idx="118">
                  <c:v>108310</c:v>
                </c:pt>
                <c:pt idx="119">
                  <c:v>1601947</c:v>
                </c:pt>
                <c:pt idx="120">
                  <c:v>1715841</c:v>
                </c:pt>
                <c:pt idx="121">
                  <c:v>1671011</c:v>
                </c:pt>
                <c:pt idx="122">
                  <c:v>1651075</c:v>
                </c:pt>
                <c:pt idx="123">
                  <c:v>1541487</c:v>
                </c:pt>
                <c:pt idx="124">
                  <c:v>1526835</c:v>
                </c:pt>
                <c:pt idx="125">
                  <c:v>1578957</c:v>
                </c:pt>
                <c:pt idx="126">
                  <c:v>1788847</c:v>
                </c:pt>
                <c:pt idx="127">
                  <c:v>1644507</c:v>
                </c:pt>
                <c:pt idx="128">
                  <c:v>13201728</c:v>
                </c:pt>
                <c:pt idx="129">
                  <c:v>1460429</c:v>
                </c:pt>
                <c:pt idx="130">
                  <c:v>1558353</c:v>
                </c:pt>
                <c:pt idx="131">
                  <c:v>1553333</c:v>
                </c:pt>
                <c:pt idx="132">
                  <c:v>1609537</c:v>
                </c:pt>
                <c:pt idx="133">
                  <c:v>1564823</c:v>
                </c:pt>
                <c:pt idx="134">
                  <c:v>1575293</c:v>
                </c:pt>
                <c:pt idx="135">
                  <c:v>1486385</c:v>
                </c:pt>
                <c:pt idx="136">
                  <c:v>1567013</c:v>
                </c:pt>
                <c:pt idx="137">
                  <c:v>120726</c:v>
                </c:pt>
                <c:pt idx="138">
                  <c:v>1557287</c:v>
                </c:pt>
                <c:pt idx="139">
                  <c:v>111094</c:v>
                </c:pt>
                <c:pt idx="140">
                  <c:v>118520</c:v>
                </c:pt>
                <c:pt idx="141">
                  <c:v>120386</c:v>
                </c:pt>
                <c:pt idx="142">
                  <c:v>100890</c:v>
                </c:pt>
                <c:pt idx="143">
                  <c:v>89248</c:v>
                </c:pt>
                <c:pt idx="144">
                  <c:v>113030</c:v>
                </c:pt>
                <c:pt idx="145">
                  <c:v>126478</c:v>
                </c:pt>
                <c:pt idx="146">
                  <c:v>126624</c:v>
                </c:pt>
                <c:pt idx="147">
                  <c:v>115484</c:v>
                </c:pt>
                <c:pt idx="148">
                  <c:v>110712</c:v>
                </c:pt>
                <c:pt idx="149">
                  <c:v>1035551</c:v>
                </c:pt>
                <c:pt idx="150">
                  <c:v>1528957</c:v>
                </c:pt>
                <c:pt idx="151">
                  <c:v>1554413</c:v>
                </c:pt>
                <c:pt idx="152">
                  <c:v>116964</c:v>
                </c:pt>
                <c:pt idx="153">
                  <c:v>1545421</c:v>
                </c:pt>
                <c:pt idx="154">
                  <c:v>1556457</c:v>
                </c:pt>
                <c:pt idx="155">
                  <c:v>13063952</c:v>
                </c:pt>
                <c:pt idx="156">
                  <c:v>1160718</c:v>
                </c:pt>
                <c:pt idx="157">
                  <c:v>349096</c:v>
                </c:pt>
                <c:pt idx="158">
                  <c:v>122936</c:v>
                </c:pt>
                <c:pt idx="159">
                  <c:v>121768</c:v>
                </c:pt>
                <c:pt idx="160">
                  <c:v>1563371</c:v>
                </c:pt>
                <c:pt idx="161">
                  <c:v>1557841</c:v>
                </c:pt>
                <c:pt idx="162">
                  <c:v>8537304</c:v>
                </c:pt>
                <c:pt idx="163">
                  <c:v>13201728</c:v>
                </c:pt>
                <c:pt idx="164">
                  <c:v>13201728</c:v>
                </c:pt>
              </c:numCache>
            </c:numRef>
          </c:yVal>
        </c:ser>
        <c:ser>
          <c:idx val="1"/>
          <c:order val="1"/>
          <c:tx>
            <c:v>100 dpi</c:v>
          </c:tx>
          <c:spPr>
            <a:ln w="28575">
              <a:noFill/>
            </a:ln>
          </c:spPr>
          <c:xVal>
            <c:numRef>
              <c:f>Лист5!$I$166:$I$321</c:f>
              <c:numCache>
                <c:formatCode>General</c:formatCode>
                <c:ptCount val="156"/>
                <c:pt idx="0">
                  <c:v>499</c:v>
                </c:pt>
                <c:pt idx="1">
                  <c:v>419</c:v>
                </c:pt>
                <c:pt idx="2">
                  <c:v>483</c:v>
                </c:pt>
                <c:pt idx="3">
                  <c:v>514</c:v>
                </c:pt>
                <c:pt idx="4">
                  <c:v>577</c:v>
                </c:pt>
                <c:pt idx="5">
                  <c:v>483</c:v>
                </c:pt>
                <c:pt idx="6">
                  <c:v>483</c:v>
                </c:pt>
                <c:pt idx="7">
                  <c:v>499</c:v>
                </c:pt>
                <c:pt idx="8">
                  <c:v>499</c:v>
                </c:pt>
                <c:pt idx="9">
                  <c:v>561</c:v>
                </c:pt>
                <c:pt idx="10">
                  <c:v>514</c:v>
                </c:pt>
                <c:pt idx="11">
                  <c:v>546</c:v>
                </c:pt>
                <c:pt idx="12">
                  <c:v>499</c:v>
                </c:pt>
                <c:pt idx="13">
                  <c:v>546</c:v>
                </c:pt>
                <c:pt idx="14">
                  <c:v>530</c:v>
                </c:pt>
                <c:pt idx="15">
                  <c:v>483</c:v>
                </c:pt>
                <c:pt idx="16">
                  <c:v>546</c:v>
                </c:pt>
                <c:pt idx="17">
                  <c:v>530</c:v>
                </c:pt>
                <c:pt idx="18">
                  <c:v>499</c:v>
                </c:pt>
                <c:pt idx="19">
                  <c:v>499</c:v>
                </c:pt>
                <c:pt idx="20">
                  <c:v>546</c:v>
                </c:pt>
                <c:pt idx="21">
                  <c:v>499</c:v>
                </c:pt>
                <c:pt idx="22">
                  <c:v>483</c:v>
                </c:pt>
                <c:pt idx="23">
                  <c:v>483</c:v>
                </c:pt>
                <c:pt idx="24">
                  <c:v>546</c:v>
                </c:pt>
                <c:pt idx="25">
                  <c:v>483</c:v>
                </c:pt>
                <c:pt idx="26">
                  <c:v>452</c:v>
                </c:pt>
                <c:pt idx="27">
                  <c:v>483</c:v>
                </c:pt>
                <c:pt idx="28">
                  <c:v>514</c:v>
                </c:pt>
                <c:pt idx="29">
                  <c:v>468</c:v>
                </c:pt>
                <c:pt idx="30">
                  <c:v>452</c:v>
                </c:pt>
                <c:pt idx="31">
                  <c:v>483</c:v>
                </c:pt>
                <c:pt idx="32">
                  <c:v>561</c:v>
                </c:pt>
                <c:pt idx="33">
                  <c:v>452</c:v>
                </c:pt>
                <c:pt idx="34">
                  <c:v>483</c:v>
                </c:pt>
                <c:pt idx="35">
                  <c:v>577</c:v>
                </c:pt>
                <c:pt idx="36">
                  <c:v>577</c:v>
                </c:pt>
                <c:pt idx="37">
                  <c:v>468</c:v>
                </c:pt>
                <c:pt idx="38">
                  <c:v>530</c:v>
                </c:pt>
                <c:pt idx="39">
                  <c:v>530</c:v>
                </c:pt>
                <c:pt idx="40">
                  <c:v>499</c:v>
                </c:pt>
                <c:pt idx="41">
                  <c:v>546</c:v>
                </c:pt>
                <c:pt idx="42">
                  <c:v>530</c:v>
                </c:pt>
                <c:pt idx="43">
                  <c:v>514</c:v>
                </c:pt>
                <c:pt idx="44">
                  <c:v>577</c:v>
                </c:pt>
                <c:pt idx="45">
                  <c:v>530</c:v>
                </c:pt>
                <c:pt idx="46">
                  <c:v>514</c:v>
                </c:pt>
                <c:pt idx="47">
                  <c:v>468</c:v>
                </c:pt>
                <c:pt idx="48">
                  <c:v>546</c:v>
                </c:pt>
                <c:pt idx="49">
                  <c:v>577</c:v>
                </c:pt>
                <c:pt idx="50">
                  <c:v>546</c:v>
                </c:pt>
                <c:pt idx="51">
                  <c:v>561</c:v>
                </c:pt>
                <c:pt idx="52">
                  <c:v>530</c:v>
                </c:pt>
                <c:pt idx="53">
                  <c:v>499</c:v>
                </c:pt>
                <c:pt idx="54">
                  <c:v>530</c:v>
                </c:pt>
                <c:pt idx="55">
                  <c:v>592</c:v>
                </c:pt>
                <c:pt idx="56">
                  <c:v>514</c:v>
                </c:pt>
                <c:pt idx="57">
                  <c:v>499</c:v>
                </c:pt>
                <c:pt idx="58">
                  <c:v>530</c:v>
                </c:pt>
                <c:pt idx="59">
                  <c:v>577</c:v>
                </c:pt>
                <c:pt idx="60">
                  <c:v>514</c:v>
                </c:pt>
                <c:pt idx="61">
                  <c:v>514</c:v>
                </c:pt>
                <c:pt idx="62">
                  <c:v>514</c:v>
                </c:pt>
                <c:pt idx="63">
                  <c:v>577</c:v>
                </c:pt>
                <c:pt idx="64">
                  <c:v>530</c:v>
                </c:pt>
                <c:pt idx="65">
                  <c:v>655</c:v>
                </c:pt>
                <c:pt idx="66">
                  <c:v>639</c:v>
                </c:pt>
                <c:pt idx="67">
                  <c:v>546</c:v>
                </c:pt>
                <c:pt idx="68">
                  <c:v>499</c:v>
                </c:pt>
                <c:pt idx="69">
                  <c:v>530</c:v>
                </c:pt>
                <c:pt idx="70">
                  <c:v>499</c:v>
                </c:pt>
                <c:pt idx="71">
                  <c:v>468</c:v>
                </c:pt>
                <c:pt idx="72">
                  <c:v>514</c:v>
                </c:pt>
                <c:pt idx="73">
                  <c:v>499</c:v>
                </c:pt>
                <c:pt idx="74">
                  <c:v>546</c:v>
                </c:pt>
                <c:pt idx="75">
                  <c:v>546</c:v>
                </c:pt>
                <c:pt idx="76">
                  <c:v>483</c:v>
                </c:pt>
                <c:pt idx="77">
                  <c:v>546</c:v>
                </c:pt>
                <c:pt idx="78">
                  <c:v>514</c:v>
                </c:pt>
                <c:pt idx="79">
                  <c:v>483</c:v>
                </c:pt>
                <c:pt idx="80">
                  <c:v>624</c:v>
                </c:pt>
                <c:pt idx="81">
                  <c:v>514</c:v>
                </c:pt>
                <c:pt idx="82">
                  <c:v>561</c:v>
                </c:pt>
                <c:pt idx="83">
                  <c:v>483</c:v>
                </c:pt>
                <c:pt idx="84">
                  <c:v>483</c:v>
                </c:pt>
                <c:pt idx="85">
                  <c:v>546</c:v>
                </c:pt>
                <c:pt idx="86">
                  <c:v>592</c:v>
                </c:pt>
                <c:pt idx="87">
                  <c:v>514</c:v>
                </c:pt>
                <c:pt idx="88">
                  <c:v>546</c:v>
                </c:pt>
                <c:pt idx="89">
                  <c:v>499</c:v>
                </c:pt>
                <c:pt idx="90">
                  <c:v>546</c:v>
                </c:pt>
                <c:pt idx="91">
                  <c:v>546</c:v>
                </c:pt>
                <c:pt idx="92">
                  <c:v>592</c:v>
                </c:pt>
                <c:pt idx="93">
                  <c:v>608</c:v>
                </c:pt>
                <c:pt idx="94">
                  <c:v>530</c:v>
                </c:pt>
                <c:pt idx="95">
                  <c:v>624</c:v>
                </c:pt>
                <c:pt idx="96">
                  <c:v>624</c:v>
                </c:pt>
                <c:pt idx="97">
                  <c:v>530</c:v>
                </c:pt>
                <c:pt idx="98">
                  <c:v>499</c:v>
                </c:pt>
                <c:pt idx="99">
                  <c:v>608</c:v>
                </c:pt>
                <c:pt idx="100">
                  <c:v>514</c:v>
                </c:pt>
                <c:pt idx="101">
                  <c:v>577</c:v>
                </c:pt>
                <c:pt idx="102">
                  <c:v>639</c:v>
                </c:pt>
                <c:pt idx="103">
                  <c:v>546</c:v>
                </c:pt>
                <c:pt idx="104">
                  <c:v>624</c:v>
                </c:pt>
                <c:pt idx="105">
                  <c:v>546</c:v>
                </c:pt>
                <c:pt idx="106">
                  <c:v>639</c:v>
                </c:pt>
                <c:pt idx="107">
                  <c:v>530</c:v>
                </c:pt>
                <c:pt idx="108">
                  <c:v>561</c:v>
                </c:pt>
                <c:pt idx="109">
                  <c:v>530</c:v>
                </c:pt>
                <c:pt idx="110">
                  <c:v>639</c:v>
                </c:pt>
                <c:pt idx="111">
                  <c:v>530</c:v>
                </c:pt>
                <c:pt idx="112">
                  <c:v>592</c:v>
                </c:pt>
                <c:pt idx="113">
                  <c:v>530</c:v>
                </c:pt>
                <c:pt idx="114">
                  <c:v>546</c:v>
                </c:pt>
                <c:pt idx="115">
                  <c:v>530</c:v>
                </c:pt>
                <c:pt idx="116">
                  <c:v>499</c:v>
                </c:pt>
                <c:pt idx="117">
                  <c:v>499</c:v>
                </c:pt>
                <c:pt idx="118">
                  <c:v>639</c:v>
                </c:pt>
                <c:pt idx="119">
                  <c:v>670</c:v>
                </c:pt>
                <c:pt idx="120">
                  <c:v>592</c:v>
                </c:pt>
                <c:pt idx="121">
                  <c:v>655</c:v>
                </c:pt>
                <c:pt idx="122">
                  <c:v>436</c:v>
                </c:pt>
                <c:pt idx="123">
                  <c:v>452</c:v>
                </c:pt>
                <c:pt idx="124">
                  <c:v>483</c:v>
                </c:pt>
                <c:pt idx="125">
                  <c:v>468</c:v>
                </c:pt>
                <c:pt idx="126">
                  <c:v>499</c:v>
                </c:pt>
                <c:pt idx="127">
                  <c:v>421</c:v>
                </c:pt>
                <c:pt idx="128">
                  <c:v>499</c:v>
                </c:pt>
                <c:pt idx="129">
                  <c:v>499</c:v>
                </c:pt>
                <c:pt idx="130">
                  <c:v>499</c:v>
                </c:pt>
                <c:pt idx="131">
                  <c:v>592</c:v>
                </c:pt>
                <c:pt idx="132">
                  <c:v>405</c:v>
                </c:pt>
                <c:pt idx="133">
                  <c:v>468</c:v>
                </c:pt>
                <c:pt idx="134">
                  <c:v>468</c:v>
                </c:pt>
                <c:pt idx="135">
                  <c:v>483</c:v>
                </c:pt>
                <c:pt idx="136">
                  <c:v>499</c:v>
                </c:pt>
                <c:pt idx="137">
                  <c:v>530</c:v>
                </c:pt>
                <c:pt idx="138">
                  <c:v>530</c:v>
                </c:pt>
                <c:pt idx="139">
                  <c:v>530</c:v>
                </c:pt>
                <c:pt idx="140">
                  <c:v>483</c:v>
                </c:pt>
                <c:pt idx="141">
                  <c:v>483</c:v>
                </c:pt>
                <c:pt idx="142">
                  <c:v>530</c:v>
                </c:pt>
                <c:pt idx="143">
                  <c:v>514</c:v>
                </c:pt>
                <c:pt idx="144">
                  <c:v>499</c:v>
                </c:pt>
                <c:pt idx="145">
                  <c:v>483</c:v>
                </c:pt>
                <c:pt idx="146">
                  <c:v>530</c:v>
                </c:pt>
                <c:pt idx="147">
                  <c:v>468</c:v>
                </c:pt>
                <c:pt idx="148">
                  <c:v>811</c:v>
                </c:pt>
                <c:pt idx="149">
                  <c:v>483</c:v>
                </c:pt>
                <c:pt idx="150">
                  <c:v>405</c:v>
                </c:pt>
                <c:pt idx="151">
                  <c:v>499</c:v>
                </c:pt>
                <c:pt idx="152">
                  <c:v>468</c:v>
                </c:pt>
                <c:pt idx="153">
                  <c:v>405</c:v>
                </c:pt>
                <c:pt idx="154">
                  <c:v>639</c:v>
                </c:pt>
                <c:pt idx="155">
                  <c:v>686</c:v>
                </c:pt>
              </c:numCache>
            </c:numRef>
          </c:xVal>
          <c:yVal>
            <c:numRef>
              <c:f>Лист5!$J$166:$J$321</c:f>
              <c:numCache>
                <c:formatCode>General</c:formatCode>
                <c:ptCount val="156"/>
                <c:pt idx="0">
                  <c:v>13201728</c:v>
                </c:pt>
                <c:pt idx="1">
                  <c:v>13201728</c:v>
                </c:pt>
                <c:pt idx="2">
                  <c:v>67150</c:v>
                </c:pt>
                <c:pt idx="3">
                  <c:v>61116</c:v>
                </c:pt>
                <c:pt idx="4">
                  <c:v>109722</c:v>
                </c:pt>
                <c:pt idx="5">
                  <c:v>80128</c:v>
                </c:pt>
                <c:pt idx="6">
                  <c:v>124650</c:v>
                </c:pt>
                <c:pt idx="7">
                  <c:v>92916</c:v>
                </c:pt>
                <c:pt idx="8">
                  <c:v>62094</c:v>
                </c:pt>
                <c:pt idx="9">
                  <c:v>73846</c:v>
                </c:pt>
                <c:pt idx="10">
                  <c:v>44106</c:v>
                </c:pt>
                <c:pt idx="11">
                  <c:v>106776</c:v>
                </c:pt>
                <c:pt idx="12">
                  <c:v>132464</c:v>
                </c:pt>
                <c:pt idx="13">
                  <c:v>113800</c:v>
                </c:pt>
                <c:pt idx="14">
                  <c:v>124474</c:v>
                </c:pt>
                <c:pt idx="15">
                  <c:v>111916</c:v>
                </c:pt>
                <c:pt idx="16">
                  <c:v>115452</c:v>
                </c:pt>
                <c:pt idx="17">
                  <c:v>124440</c:v>
                </c:pt>
                <c:pt idx="18">
                  <c:v>116246</c:v>
                </c:pt>
                <c:pt idx="19">
                  <c:v>74058</c:v>
                </c:pt>
                <c:pt idx="20">
                  <c:v>78800</c:v>
                </c:pt>
                <c:pt idx="21">
                  <c:v>76078</c:v>
                </c:pt>
                <c:pt idx="22">
                  <c:v>86476</c:v>
                </c:pt>
                <c:pt idx="23">
                  <c:v>59248</c:v>
                </c:pt>
                <c:pt idx="24">
                  <c:v>87452</c:v>
                </c:pt>
                <c:pt idx="25">
                  <c:v>62100</c:v>
                </c:pt>
                <c:pt idx="26">
                  <c:v>69068</c:v>
                </c:pt>
                <c:pt idx="27">
                  <c:v>46706</c:v>
                </c:pt>
                <c:pt idx="28">
                  <c:v>77434</c:v>
                </c:pt>
                <c:pt idx="29">
                  <c:v>86692</c:v>
                </c:pt>
                <c:pt idx="30">
                  <c:v>56180</c:v>
                </c:pt>
                <c:pt idx="31">
                  <c:v>55342</c:v>
                </c:pt>
                <c:pt idx="32">
                  <c:v>60124</c:v>
                </c:pt>
                <c:pt idx="33">
                  <c:v>50332</c:v>
                </c:pt>
                <c:pt idx="34">
                  <c:v>58484</c:v>
                </c:pt>
                <c:pt idx="35">
                  <c:v>1660349</c:v>
                </c:pt>
                <c:pt idx="36">
                  <c:v>89768</c:v>
                </c:pt>
                <c:pt idx="37">
                  <c:v>1639635</c:v>
                </c:pt>
                <c:pt idx="38">
                  <c:v>1713711</c:v>
                </c:pt>
                <c:pt idx="39">
                  <c:v>1741035</c:v>
                </c:pt>
                <c:pt idx="40">
                  <c:v>65146</c:v>
                </c:pt>
                <c:pt idx="41">
                  <c:v>1685413</c:v>
                </c:pt>
                <c:pt idx="42">
                  <c:v>1660623</c:v>
                </c:pt>
                <c:pt idx="43">
                  <c:v>1687983</c:v>
                </c:pt>
                <c:pt idx="44">
                  <c:v>115494</c:v>
                </c:pt>
                <c:pt idx="45">
                  <c:v>1678983</c:v>
                </c:pt>
                <c:pt idx="46">
                  <c:v>1699091</c:v>
                </c:pt>
                <c:pt idx="47">
                  <c:v>1661065</c:v>
                </c:pt>
                <c:pt idx="48">
                  <c:v>1733323</c:v>
                </c:pt>
                <c:pt idx="49">
                  <c:v>1665303</c:v>
                </c:pt>
                <c:pt idx="50">
                  <c:v>1684373</c:v>
                </c:pt>
                <c:pt idx="51">
                  <c:v>1745963</c:v>
                </c:pt>
                <c:pt idx="52">
                  <c:v>1721319</c:v>
                </c:pt>
                <c:pt idx="53">
                  <c:v>50268</c:v>
                </c:pt>
                <c:pt idx="54">
                  <c:v>1714647</c:v>
                </c:pt>
                <c:pt idx="55">
                  <c:v>86806</c:v>
                </c:pt>
                <c:pt idx="56">
                  <c:v>1725203</c:v>
                </c:pt>
                <c:pt idx="57">
                  <c:v>85086</c:v>
                </c:pt>
                <c:pt idx="58">
                  <c:v>111126</c:v>
                </c:pt>
                <c:pt idx="59">
                  <c:v>103922</c:v>
                </c:pt>
                <c:pt idx="60">
                  <c:v>114564</c:v>
                </c:pt>
                <c:pt idx="61">
                  <c:v>1635075</c:v>
                </c:pt>
                <c:pt idx="62">
                  <c:v>1669993</c:v>
                </c:pt>
                <c:pt idx="63">
                  <c:v>65518</c:v>
                </c:pt>
                <c:pt idx="64">
                  <c:v>1786917</c:v>
                </c:pt>
                <c:pt idx="65">
                  <c:v>1777925</c:v>
                </c:pt>
                <c:pt idx="66">
                  <c:v>1795807</c:v>
                </c:pt>
                <c:pt idx="67">
                  <c:v>64644</c:v>
                </c:pt>
                <c:pt idx="68">
                  <c:v>1784047</c:v>
                </c:pt>
                <c:pt idx="69">
                  <c:v>1790815</c:v>
                </c:pt>
                <c:pt idx="70">
                  <c:v>1779367</c:v>
                </c:pt>
                <c:pt idx="71">
                  <c:v>49158</c:v>
                </c:pt>
                <c:pt idx="72">
                  <c:v>45922</c:v>
                </c:pt>
                <c:pt idx="73">
                  <c:v>51976</c:v>
                </c:pt>
                <c:pt idx="74">
                  <c:v>1755903</c:v>
                </c:pt>
                <c:pt idx="75">
                  <c:v>1757929</c:v>
                </c:pt>
                <c:pt idx="76">
                  <c:v>61848</c:v>
                </c:pt>
                <c:pt idx="77">
                  <c:v>1755583</c:v>
                </c:pt>
                <c:pt idx="78">
                  <c:v>86462</c:v>
                </c:pt>
                <c:pt idx="79">
                  <c:v>68220</c:v>
                </c:pt>
                <c:pt idx="80">
                  <c:v>1878843</c:v>
                </c:pt>
                <c:pt idx="81">
                  <c:v>1708321</c:v>
                </c:pt>
                <c:pt idx="82">
                  <c:v>84852</c:v>
                </c:pt>
                <c:pt idx="83">
                  <c:v>75054</c:v>
                </c:pt>
                <c:pt idx="84">
                  <c:v>1720703</c:v>
                </c:pt>
                <c:pt idx="85">
                  <c:v>1748181</c:v>
                </c:pt>
                <c:pt idx="86">
                  <c:v>119618</c:v>
                </c:pt>
                <c:pt idx="87">
                  <c:v>1757729</c:v>
                </c:pt>
                <c:pt idx="88">
                  <c:v>125284</c:v>
                </c:pt>
                <c:pt idx="89">
                  <c:v>1736991</c:v>
                </c:pt>
                <c:pt idx="90">
                  <c:v>1710619</c:v>
                </c:pt>
                <c:pt idx="91">
                  <c:v>114548</c:v>
                </c:pt>
                <c:pt idx="92">
                  <c:v>1775391</c:v>
                </c:pt>
                <c:pt idx="93">
                  <c:v>117474</c:v>
                </c:pt>
                <c:pt idx="94">
                  <c:v>126070</c:v>
                </c:pt>
                <c:pt idx="95">
                  <c:v>126012</c:v>
                </c:pt>
                <c:pt idx="96">
                  <c:v>121452</c:v>
                </c:pt>
                <c:pt idx="97">
                  <c:v>121754</c:v>
                </c:pt>
                <c:pt idx="98">
                  <c:v>116730</c:v>
                </c:pt>
                <c:pt idx="99">
                  <c:v>125084</c:v>
                </c:pt>
                <c:pt idx="100">
                  <c:v>123682</c:v>
                </c:pt>
                <c:pt idx="101">
                  <c:v>123298</c:v>
                </c:pt>
                <c:pt idx="102">
                  <c:v>122440</c:v>
                </c:pt>
                <c:pt idx="103">
                  <c:v>124024</c:v>
                </c:pt>
                <c:pt idx="104">
                  <c:v>125230</c:v>
                </c:pt>
                <c:pt idx="105">
                  <c:v>134398</c:v>
                </c:pt>
                <c:pt idx="106">
                  <c:v>119468</c:v>
                </c:pt>
                <c:pt idx="107">
                  <c:v>128856</c:v>
                </c:pt>
                <c:pt idx="108">
                  <c:v>122830</c:v>
                </c:pt>
                <c:pt idx="109">
                  <c:v>121252</c:v>
                </c:pt>
                <c:pt idx="110">
                  <c:v>103796</c:v>
                </c:pt>
                <c:pt idx="111">
                  <c:v>108310</c:v>
                </c:pt>
                <c:pt idx="112">
                  <c:v>1601947</c:v>
                </c:pt>
                <c:pt idx="113">
                  <c:v>1715841</c:v>
                </c:pt>
                <c:pt idx="114">
                  <c:v>1671011</c:v>
                </c:pt>
                <c:pt idx="115">
                  <c:v>1651075</c:v>
                </c:pt>
                <c:pt idx="116">
                  <c:v>1541487</c:v>
                </c:pt>
                <c:pt idx="117">
                  <c:v>1526835</c:v>
                </c:pt>
                <c:pt idx="118">
                  <c:v>1578957</c:v>
                </c:pt>
                <c:pt idx="119">
                  <c:v>1788847</c:v>
                </c:pt>
                <c:pt idx="120">
                  <c:v>1644507</c:v>
                </c:pt>
                <c:pt idx="121">
                  <c:v>8537304</c:v>
                </c:pt>
                <c:pt idx="122">
                  <c:v>1460429</c:v>
                </c:pt>
                <c:pt idx="123">
                  <c:v>1558353</c:v>
                </c:pt>
                <c:pt idx="124">
                  <c:v>1553333</c:v>
                </c:pt>
                <c:pt idx="125">
                  <c:v>1609537</c:v>
                </c:pt>
                <c:pt idx="126">
                  <c:v>1564823</c:v>
                </c:pt>
                <c:pt idx="127">
                  <c:v>1575293</c:v>
                </c:pt>
                <c:pt idx="128">
                  <c:v>1486385</c:v>
                </c:pt>
                <c:pt idx="129">
                  <c:v>1567013</c:v>
                </c:pt>
                <c:pt idx="130">
                  <c:v>120726</c:v>
                </c:pt>
                <c:pt idx="131">
                  <c:v>1557287</c:v>
                </c:pt>
                <c:pt idx="132">
                  <c:v>111094</c:v>
                </c:pt>
                <c:pt idx="133">
                  <c:v>118520</c:v>
                </c:pt>
                <c:pt idx="134">
                  <c:v>120386</c:v>
                </c:pt>
                <c:pt idx="135">
                  <c:v>100890</c:v>
                </c:pt>
                <c:pt idx="136">
                  <c:v>89248</c:v>
                </c:pt>
                <c:pt idx="137">
                  <c:v>113030</c:v>
                </c:pt>
                <c:pt idx="138">
                  <c:v>126478</c:v>
                </c:pt>
                <c:pt idx="139">
                  <c:v>126624</c:v>
                </c:pt>
                <c:pt idx="140">
                  <c:v>115484</c:v>
                </c:pt>
                <c:pt idx="141">
                  <c:v>110712</c:v>
                </c:pt>
                <c:pt idx="142">
                  <c:v>1035551</c:v>
                </c:pt>
                <c:pt idx="143">
                  <c:v>1528957</c:v>
                </c:pt>
                <c:pt idx="144">
                  <c:v>1554413</c:v>
                </c:pt>
                <c:pt idx="145">
                  <c:v>116964</c:v>
                </c:pt>
                <c:pt idx="146">
                  <c:v>1545421</c:v>
                </c:pt>
                <c:pt idx="147">
                  <c:v>1556457</c:v>
                </c:pt>
                <c:pt idx="148">
                  <c:v>13063952</c:v>
                </c:pt>
                <c:pt idx="149">
                  <c:v>1160718</c:v>
                </c:pt>
                <c:pt idx="150">
                  <c:v>349096</c:v>
                </c:pt>
                <c:pt idx="151">
                  <c:v>122936</c:v>
                </c:pt>
                <c:pt idx="152">
                  <c:v>121768</c:v>
                </c:pt>
                <c:pt idx="153">
                  <c:v>1563371</c:v>
                </c:pt>
                <c:pt idx="154">
                  <c:v>1557841</c:v>
                </c:pt>
                <c:pt idx="155">
                  <c:v>8537304</c:v>
                </c:pt>
              </c:numCache>
            </c:numRef>
          </c:yVal>
        </c:ser>
        <c:ser>
          <c:idx val="2"/>
          <c:order val="2"/>
          <c:tx>
            <c:v>150 dpi</c:v>
          </c:tx>
          <c:spPr>
            <a:ln w="28575">
              <a:noFill/>
            </a:ln>
          </c:spPr>
          <c:xVal>
            <c:numRef>
              <c:f>Лист5!$I$322:$I$477</c:f>
              <c:numCache>
                <c:formatCode>General</c:formatCode>
                <c:ptCount val="156"/>
                <c:pt idx="0">
                  <c:v>483</c:v>
                </c:pt>
                <c:pt idx="1">
                  <c:v>514</c:v>
                </c:pt>
                <c:pt idx="2">
                  <c:v>561</c:v>
                </c:pt>
                <c:pt idx="3">
                  <c:v>483</c:v>
                </c:pt>
                <c:pt idx="4">
                  <c:v>514</c:v>
                </c:pt>
                <c:pt idx="5">
                  <c:v>608</c:v>
                </c:pt>
                <c:pt idx="6">
                  <c:v>499</c:v>
                </c:pt>
                <c:pt idx="7">
                  <c:v>561</c:v>
                </c:pt>
                <c:pt idx="8">
                  <c:v>530</c:v>
                </c:pt>
                <c:pt idx="9">
                  <c:v>546</c:v>
                </c:pt>
                <c:pt idx="10">
                  <c:v>546</c:v>
                </c:pt>
                <c:pt idx="11">
                  <c:v>530</c:v>
                </c:pt>
                <c:pt idx="12">
                  <c:v>608</c:v>
                </c:pt>
                <c:pt idx="13">
                  <c:v>483</c:v>
                </c:pt>
                <c:pt idx="14">
                  <c:v>655</c:v>
                </c:pt>
                <c:pt idx="15">
                  <c:v>561</c:v>
                </c:pt>
                <c:pt idx="16">
                  <c:v>670</c:v>
                </c:pt>
                <c:pt idx="17">
                  <c:v>483</c:v>
                </c:pt>
                <c:pt idx="18">
                  <c:v>577</c:v>
                </c:pt>
                <c:pt idx="19">
                  <c:v>546</c:v>
                </c:pt>
                <c:pt idx="20">
                  <c:v>577</c:v>
                </c:pt>
                <c:pt idx="21">
                  <c:v>499</c:v>
                </c:pt>
                <c:pt idx="22">
                  <c:v>514</c:v>
                </c:pt>
                <c:pt idx="23">
                  <c:v>530</c:v>
                </c:pt>
                <c:pt idx="24">
                  <c:v>483</c:v>
                </c:pt>
                <c:pt idx="25">
                  <c:v>483</c:v>
                </c:pt>
                <c:pt idx="26">
                  <c:v>483</c:v>
                </c:pt>
                <c:pt idx="27">
                  <c:v>561</c:v>
                </c:pt>
                <c:pt idx="28">
                  <c:v>514</c:v>
                </c:pt>
                <c:pt idx="29">
                  <c:v>546</c:v>
                </c:pt>
                <c:pt idx="30">
                  <c:v>483</c:v>
                </c:pt>
                <c:pt idx="31">
                  <c:v>468</c:v>
                </c:pt>
                <c:pt idx="32">
                  <c:v>483</c:v>
                </c:pt>
                <c:pt idx="33">
                  <c:v>561</c:v>
                </c:pt>
                <c:pt idx="34">
                  <c:v>530</c:v>
                </c:pt>
                <c:pt idx="35">
                  <c:v>530</c:v>
                </c:pt>
                <c:pt idx="36">
                  <c:v>546</c:v>
                </c:pt>
                <c:pt idx="37">
                  <c:v>530</c:v>
                </c:pt>
                <c:pt idx="38">
                  <c:v>514</c:v>
                </c:pt>
                <c:pt idx="39">
                  <c:v>655</c:v>
                </c:pt>
                <c:pt idx="40">
                  <c:v>624</c:v>
                </c:pt>
                <c:pt idx="41">
                  <c:v>686</c:v>
                </c:pt>
                <c:pt idx="42">
                  <c:v>546</c:v>
                </c:pt>
                <c:pt idx="43">
                  <c:v>655</c:v>
                </c:pt>
                <c:pt idx="44">
                  <c:v>546</c:v>
                </c:pt>
                <c:pt idx="45">
                  <c:v>546</c:v>
                </c:pt>
                <c:pt idx="46">
                  <c:v>561</c:v>
                </c:pt>
                <c:pt idx="47">
                  <c:v>546</c:v>
                </c:pt>
                <c:pt idx="48">
                  <c:v>577</c:v>
                </c:pt>
                <c:pt idx="49">
                  <c:v>577</c:v>
                </c:pt>
                <c:pt idx="50">
                  <c:v>608</c:v>
                </c:pt>
                <c:pt idx="51">
                  <c:v>499</c:v>
                </c:pt>
                <c:pt idx="52">
                  <c:v>546</c:v>
                </c:pt>
                <c:pt idx="53">
                  <c:v>530</c:v>
                </c:pt>
                <c:pt idx="54">
                  <c:v>577</c:v>
                </c:pt>
                <c:pt idx="55">
                  <c:v>546</c:v>
                </c:pt>
                <c:pt idx="56">
                  <c:v>546</c:v>
                </c:pt>
                <c:pt idx="57">
                  <c:v>561</c:v>
                </c:pt>
                <c:pt idx="58">
                  <c:v>608</c:v>
                </c:pt>
                <c:pt idx="59">
                  <c:v>733</c:v>
                </c:pt>
                <c:pt idx="60">
                  <c:v>764</c:v>
                </c:pt>
                <c:pt idx="61">
                  <c:v>499</c:v>
                </c:pt>
                <c:pt idx="62">
                  <c:v>530</c:v>
                </c:pt>
                <c:pt idx="63">
                  <c:v>780</c:v>
                </c:pt>
                <c:pt idx="64">
                  <c:v>748</c:v>
                </c:pt>
                <c:pt idx="65">
                  <c:v>655</c:v>
                </c:pt>
                <c:pt idx="66">
                  <c:v>561</c:v>
                </c:pt>
                <c:pt idx="67">
                  <c:v>608</c:v>
                </c:pt>
                <c:pt idx="68">
                  <c:v>546</c:v>
                </c:pt>
                <c:pt idx="69">
                  <c:v>499</c:v>
                </c:pt>
                <c:pt idx="70">
                  <c:v>826</c:v>
                </c:pt>
                <c:pt idx="71">
                  <c:v>546</c:v>
                </c:pt>
                <c:pt idx="72">
                  <c:v>702</c:v>
                </c:pt>
                <c:pt idx="73">
                  <c:v>655</c:v>
                </c:pt>
                <c:pt idx="74">
                  <c:v>702</c:v>
                </c:pt>
                <c:pt idx="75">
                  <c:v>546</c:v>
                </c:pt>
                <c:pt idx="76">
                  <c:v>546</c:v>
                </c:pt>
                <c:pt idx="77">
                  <c:v>686</c:v>
                </c:pt>
                <c:pt idx="78">
                  <c:v>624</c:v>
                </c:pt>
                <c:pt idx="79">
                  <c:v>795</c:v>
                </c:pt>
                <c:pt idx="80">
                  <c:v>514</c:v>
                </c:pt>
                <c:pt idx="81">
                  <c:v>717</c:v>
                </c:pt>
                <c:pt idx="82">
                  <c:v>514</c:v>
                </c:pt>
                <c:pt idx="83">
                  <c:v>608</c:v>
                </c:pt>
                <c:pt idx="84">
                  <c:v>561</c:v>
                </c:pt>
                <c:pt idx="85">
                  <c:v>624</c:v>
                </c:pt>
                <c:pt idx="86">
                  <c:v>717</c:v>
                </c:pt>
                <c:pt idx="87">
                  <c:v>639</c:v>
                </c:pt>
                <c:pt idx="88">
                  <c:v>546</c:v>
                </c:pt>
                <c:pt idx="89">
                  <c:v>733</c:v>
                </c:pt>
                <c:pt idx="90">
                  <c:v>826</c:v>
                </c:pt>
                <c:pt idx="91">
                  <c:v>764</c:v>
                </c:pt>
                <c:pt idx="92">
                  <c:v>748</c:v>
                </c:pt>
                <c:pt idx="93">
                  <c:v>577</c:v>
                </c:pt>
                <c:pt idx="94">
                  <c:v>764</c:v>
                </c:pt>
                <c:pt idx="95">
                  <c:v>748</c:v>
                </c:pt>
                <c:pt idx="96">
                  <c:v>592</c:v>
                </c:pt>
                <c:pt idx="97">
                  <c:v>577</c:v>
                </c:pt>
                <c:pt idx="98">
                  <c:v>561</c:v>
                </c:pt>
                <c:pt idx="99">
                  <c:v>577</c:v>
                </c:pt>
                <c:pt idx="100">
                  <c:v>561</c:v>
                </c:pt>
                <c:pt idx="101">
                  <c:v>608</c:v>
                </c:pt>
                <c:pt idx="102">
                  <c:v>592</c:v>
                </c:pt>
                <c:pt idx="103">
                  <c:v>592</c:v>
                </c:pt>
                <c:pt idx="104">
                  <c:v>561</c:v>
                </c:pt>
                <c:pt idx="105">
                  <c:v>577</c:v>
                </c:pt>
                <c:pt idx="106">
                  <c:v>592</c:v>
                </c:pt>
                <c:pt idx="107">
                  <c:v>561</c:v>
                </c:pt>
                <c:pt idx="108">
                  <c:v>546</c:v>
                </c:pt>
                <c:pt idx="109">
                  <c:v>561</c:v>
                </c:pt>
                <c:pt idx="110">
                  <c:v>530</c:v>
                </c:pt>
                <c:pt idx="111">
                  <c:v>795</c:v>
                </c:pt>
                <c:pt idx="112">
                  <c:v>530</c:v>
                </c:pt>
                <c:pt idx="113">
                  <c:v>577</c:v>
                </c:pt>
                <c:pt idx="114">
                  <c:v>514</c:v>
                </c:pt>
                <c:pt idx="115">
                  <c:v>483</c:v>
                </c:pt>
                <c:pt idx="116">
                  <c:v>546</c:v>
                </c:pt>
                <c:pt idx="117">
                  <c:v>546</c:v>
                </c:pt>
                <c:pt idx="118">
                  <c:v>530</c:v>
                </c:pt>
                <c:pt idx="119">
                  <c:v>624</c:v>
                </c:pt>
                <c:pt idx="120">
                  <c:v>483</c:v>
                </c:pt>
                <c:pt idx="121">
                  <c:v>483</c:v>
                </c:pt>
                <c:pt idx="122">
                  <c:v>514</c:v>
                </c:pt>
                <c:pt idx="123">
                  <c:v>452</c:v>
                </c:pt>
                <c:pt idx="124">
                  <c:v>499</c:v>
                </c:pt>
                <c:pt idx="125">
                  <c:v>514</c:v>
                </c:pt>
                <c:pt idx="126">
                  <c:v>530</c:v>
                </c:pt>
                <c:pt idx="127">
                  <c:v>514</c:v>
                </c:pt>
                <c:pt idx="128">
                  <c:v>514</c:v>
                </c:pt>
                <c:pt idx="129">
                  <c:v>499</c:v>
                </c:pt>
                <c:pt idx="130">
                  <c:v>499</c:v>
                </c:pt>
                <c:pt idx="131">
                  <c:v>530</c:v>
                </c:pt>
                <c:pt idx="132">
                  <c:v>670</c:v>
                </c:pt>
                <c:pt idx="133">
                  <c:v>546</c:v>
                </c:pt>
                <c:pt idx="134">
                  <c:v>499</c:v>
                </c:pt>
                <c:pt idx="135">
                  <c:v>499</c:v>
                </c:pt>
                <c:pt idx="136">
                  <c:v>514</c:v>
                </c:pt>
                <c:pt idx="137">
                  <c:v>530</c:v>
                </c:pt>
                <c:pt idx="138">
                  <c:v>592</c:v>
                </c:pt>
                <c:pt idx="139">
                  <c:v>530</c:v>
                </c:pt>
                <c:pt idx="140">
                  <c:v>577</c:v>
                </c:pt>
                <c:pt idx="141">
                  <c:v>514</c:v>
                </c:pt>
                <c:pt idx="142">
                  <c:v>499</c:v>
                </c:pt>
                <c:pt idx="143">
                  <c:v>592</c:v>
                </c:pt>
                <c:pt idx="144">
                  <c:v>499</c:v>
                </c:pt>
                <c:pt idx="145">
                  <c:v>483</c:v>
                </c:pt>
                <c:pt idx="146">
                  <c:v>904</c:v>
                </c:pt>
                <c:pt idx="147">
                  <c:v>811</c:v>
                </c:pt>
                <c:pt idx="148">
                  <c:v>468</c:v>
                </c:pt>
                <c:pt idx="149">
                  <c:v>546</c:v>
                </c:pt>
                <c:pt idx="150">
                  <c:v>592</c:v>
                </c:pt>
                <c:pt idx="151">
                  <c:v>483</c:v>
                </c:pt>
                <c:pt idx="152">
                  <c:v>483</c:v>
                </c:pt>
                <c:pt idx="153">
                  <c:v>733</c:v>
                </c:pt>
                <c:pt idx="154">
                  <c:v>452</c:v>
                </c:pt>
                <c:pt idx="155">
                  <c:v>514</c:v>
                </c:pt>
              </c:numCache>
            </c:numRef>
          </c:xVal>
          <c:yVal>
            <c:numRef>
              <c:f>Лист5!$J$322:$J$477</c:f>
              <c:numCache>
                <c:formatCode>General</c:formatCode>
                <c:ptCount val="156"/>
                <c:pt idx="0">
                  <c:v>67150</c:v>
                </c:pt>
                <c:pt idx="1">
                  <c:v>61116</c:v>
                </c:pt>
                <c:pt idx="2">
                  <c:v>109722</c:v>
                </c:pt>
                <c:pt idx="3">
                  <c:v>80128</c:v>
                </c:pt>
                <c:pt idx="4">
                  <c:v>124650</c:v>
                </c:pt>
                <c:pt idx="5">
                  <c:v>92916</c:v>
                </c:pt>
                <c:pt idx="6">
                  <c:v>62094</c:v>
                </c:pt>
                <c:pt idx="7">
                  <c:v>73846</c:v>
                </c:pt>
                <c:pt idx="8">
                  <c:v>44106</c:v>
                </c:pt>
                <c:pt idx="9">
                  <c:v>106776</c:v>
                </c:pt>
                <c:pt idx="10">
                  <c:v>132464</c:v>
                </c:pt>
                <c:pt idx="11">
                  <c:v>113800</c:v>
                </c:pt>
                <c:pt idx="12">
                  <c:v>124474</c:v>
                </c:pt>
                <c:pt idx="13">
                  <c:v>111916</c:v>
                </c:pt>
                <c:pt idx="14">
                  <c:v>115452</c:v>
                </c:pt>
                <c:pt idx="15">
                  <c:v>124440</c:v>
                </c:pt>
                <c:pt idx="16">
                  <c:v>116246</c:v>
                </c:pt>
                <c:pt idx="17">
                  <c:v>74058</c:v>
                </c:pt>
                <c:pt idx="18">
                  <c:v>78800</c:v>
                </c:pt>
                <c:pt idx="19">
                  <c:v>76078</c:v>
                </c:pt>
                <c:pt idx="20">
                  <c:v>86476</c:v>
                </c:pt>
                <c:pt idx="21">
                  <c:v>59248</c:v>
                </c:pt>
                <c:pt idx="22">
                  <c:v>87452</c:v>
                </c:pt>
                <c:pt idx="23">
                  <c:v>62100</c:v>
                </c:pt>
                <c:pt idx="24">
                  <c:v>69068</c:v>
                </c:pt>
                <c:pt idx="25">
                  <c:v>46706</c:v>
                </c:pt>
                <c:pt idx="26">
                  <c:v>77434</c:v>
                </c:pt>
                <c:pt idx="27">
                  <c:v>86692</c:v>
                </c:pt>
                <c:pt idx="28">
                  <c:v>56180</c:v>
                </c:pt>
                <c:pt idx="29">
                  <c:v>55342</c:v>
                </c:pt>
                <c:pt idx="30">
                  <c:v>60124</c:v>
                </c:pt>
                <c:pt idx="31">
                  <c:v>50332</c:v>
                </c:pt>
                <c:pt idx="32">
                  <c:v>58484</c:v>
                </c:pt>
                <c:pt idx="33">
                  <c:v>1660349</c:v>
                </c:pt>
                <c:pt idx="34">
                  <c:v>89768</c:v>
                </c:pt>
                <c:pt idx="35">
                  <c:v>1639635</c:v>
                </c:pt>
                <c:pt idx="36">
                  <c:v>1713711</c:v>
                </c:pt>
                <c:pt idx="37">
                  <c:v>1741035</c:v>
                </c:pt>
                <c:pt idx="38">
                  <c:v>65146</c:v>
                </c:pt>
                <c:pt idx="39">
                  <c:v>1685413</c:v>
                </c:pt>
                <c:pt idx="40">
                  <c:v>1660623</c:v>
                </c:pt>
                <c:pt idx="41">
                  <c:v>1687983</c:v>
                </c:pt>
                <c:pt idx="42">
                  <c:v>115494</c:v>
                </c:pt>
                <c:pt idx="43">
                  <c:v>1678983</c:v>
                </c:pt>
                <c:pt idx="44">
                  <c:v>1699091</c:v>
                </c:pt>
                <c:pt idx="45">
                  <c:v>1661065</c:v>
                </c:pt>
                <c:pt idx="46">
                  <c:v>1733323</c:v>
                </c:pt>
                <c:pt idx="47">
                  <c:v>1665303</c:v>
                </c:pt>
                <c:pt idx="48">
                  <c:v>1684373</c:v>
                </c:pt>
                <c:pt idx="49">
                  <c:v>1745963</c:v>
                </c:pt>
                <c:pt idx="50">
                  <c:v>1721319</c:v>
                </c:pt>
                <c:pt idx="51">
                  <c:v>50268</c:v>
                </c:pt>
                <c:pt idx="52">
                  <c:v>1714647</c:v>
                </c:pt>
                <c:pt idx="53">
                  <c:v>86806</c:v>
                </c:pt>
                <c:pt idx="54">
                  <c:v>1725203</c:v>
                </c:pt>
                <c:pt idx="55">
                  <c:v>85086</c:v>
                </c:pt>
                <c:pt idx="56">
                  <c:v>111126</c:v>
                </c:pt>
                <c:pt idx="57">
                  <c:v>103922</c:v>
                </c:pt>
                <c:pt idx="58">
                  <c:v>114564</c:v>
                </c:pt>
                <c:pt idx="59">
                  <c:v>1635075</c:v>
                </c:pt>
                <c:pt idx="60">
                  <c:v>1669993</c:v>
                </c:pt>
                <c:pt idx="61">
                  <c:v>65518</c:v>
                </c:pt>
                <c:pt idx="62">
                  <c:v>1786917</c:v>
                </c:pt>
                <c:pt idx="63">
                  <c:v>1777925</c:v>
                </c:pt>
                <c:pt idx="64">
                  <c:v>1795807</c:v>
                </c:pt>
                <c:pt idx="65">
                  <c:v>64644</c:v>
                </c:pt>
                <c:pt idx="66">
                  <c:v>1784047</c:v>
                </c:pt>
                <c:pt idx="67">
                  <c:v>1790815</c:v>
                </c:pt>
                <c:pt idx="68">
                  <c:v>1779367</c:v>
                </c:pt>
                <c:pt idx="69">
                  <c:v>49158</c:v>
                </c:pt>
                <c:pt idx="70">
                  <c:v>45922</c:v>
                </c:pt>
                <c:pt idx="71">
                  <c:v>51976</c:v>
                </c:pt>
                <c:pt idx="72">
                  <c:v>1755903</c:v>
                </c:pt>
                <c:pt idx="73">
                  <c:v>1757929</c:v>
                </c:pt>
                <c:pt idx="74">
                  <c:v>61848</c:v>
                </c:pt>
                <c:pt idx="75">
                  <c:v>1755583</c:v>
                </c:pt>
                <c:pt idx="76">
                  <c:v>86462</c:v>
                </c:pt>
                <c:pt idx="77">
                  <c:v>68220</c:v>
                </c:pt>
                <c:pt idx="78">
                  <c:v>1878843</c:v>
                </c:pt>
                <c:pt idx="79">
                  <c:v>1708321</c:v>
                </c:pt>
                <c:pt idx="80">
                  <c:v>84852</c:v>
                </c:pt>
                <c:pt idx="81">
                  <c:v>75054</c:v>
                </c:pt>
                <c:pt idx="82">
                  <c:v>1720703</c:v>
                </c:pt>
                <c:pt idx="83">
                  <c:v>1748181</c:v>
                </c:pt>
                <c:pt idx="84">
                  <c:v>119618</c:v>
                </c:pt>
                <c:pt idx="85">
                  <c:v>1757729</c:v>
                </c:pt>
                <c:pt idx="86">
                  <c:v>125284</c:v>
                </c:pt>
                <c:pt idx="87">
                  <c:v>1736991</c:v>
                </c:pt>
                <c:pt idx="88">
                  <c:v>1710619</c:v>
                </c:pt>
                <c:pt idx="89">
                  <c:v>114548</c:v>
                </c:pt>
                <c:pt idx="90">
                  <c:v>1775391</c:v>
                </c:pt>
                <c:pt idx="91">
                  <c:v>117474</c:v>
                </c:pt>
                <c:pt idx="92">
                  <c:v>126070</c:v>
                </c:pt>
                <c:pt idx="93">
                  <c:v>126012</c:v>
                </c:pt>
                <c:pt idx="94">
                  <c:v>121452</c:v>
                </c:pt>
                <c:pt idx="95">
                  <c:v>121754</c:v>
                </c:pt>
                <c:pt idx="96">
                  <c:v>116730</c:v>
                </c:pt>
                <c:pt idx="97">
                  <c:v>125084</c:v>
                </c:pt>
                <c:pt idx="98">
                  <c:v>123682</c:v>
                </c:pt>
                <c:pt idx="99">
                  <c:v>123298</c:v>
                </c:pt>
                <c:pt idx="100">
                  <c:v>122440</c:v>
                </c:pt>
                <c:pt idx="101">
                  <c:v>124024</c:v>
                </c:pt>
                <c:pt idx="102">
                  <c:v>125230</c:v>
                </c:pt>
                <c:pt idx="103">
                  <c:v>134398</c:v>
                </c:pt>
                <c:pt idx="104">
                  <c:v>119468</c:v>
                </c:pt>
                <c:pt idx="105">
                  <c:v>128856</c:v>
                </c:pt>
                <c:pt idx="106">
                  <c:v>122830</c:v>
                </c:pt>
                <c:pt idx="107">
                  <c:v>121252</c:v>
                </c:pt>
                <c:pt idx="108">
                  <c:v>103796</c:v>
                </c:pt>
                <c:pt idx="109">
                  <c:v>108310</c:v>
                </c:pt>
                <c:pt idx="110">
                  <c:v>1601947</c:v>
                </c:pt>
                <c:pt idx="111">
                  <c:v>1715841</c:v>
                </c:pt>
                <c:pt idx="112">
                  <c:v>1671011</c:v>
                </c:pt>
                <c:pt idx="113">
                  <c:v>1651075</c:v>
                </c:pt>
                <c:pt idx="114">
                  <c:v>1541487</c:v>
                </c:pt>
                <c:pt idx="115">
                  <c:v>1526835</c:v>
                </c:pt>
                <c:pt idx="116">
                  <c:v>1578957</c:v>
                </c:pt>
                <c:pt idx="117">
                  <c:v>1788847</c:v>
                </c:pt>
                <c:pt idx="118">
                  <c:v>1644507</c:v>
                </c:pt>
                <c:pt idx="119">
                  <c:v>13201728</c:v>
                </c:pt>
                <c:pt idx="120">
                  <c:v>1460429</c:v>
                </c:pt>
                <c:pt idx="121">
                  <c:v>1558353</c:v>
                </c:pt>
                <c:pt idx="122">
                  <c:v>1553333</c:v>
                </c:pt>
                <c:pt idx="123">
                  <c:v>1609537</c:v>
                </c:pt>
                <c:pt idx="124">
                  <c:v>1564823</c:v>
                </c:pt>
                <c:pt idx="125">
                  <c:v>1575293</c:v>
                </c:pt>
                <c:pt idx="126">
                  <c:v>1486385</c:v>
                </c:pt>
                <c:pt idx="127">
                  <c:v>1567013</c:v>
                </c:pt>
                <c:pt idx="128">
                  <c:v>120726</c:v>
                </c:pt>
                <c:pt idx="129">
                  <c:v>1557287</c:v>
                </c:pt>
                <c:pt idx="130">
                  <c:v>111094</c:v>
                </c:pt>
                <c:pt idx="131">
                  <c:v>118520</c:v>
                </c:pt>
                <c:pt idx="132">
                  <c:v>120386</c:v>
                </c:pt>
                <c:pt idx="133">
                  <c:v>100890</c:v>
                </c:pt>
                <c:pt idx="134">
                  <c:v>89248</c:v>
                </c:pt>
                <c:pt idx="135">
                  <c:v>113030</c:v>
                </c:pt>
                <c:pt idx="136">
                  <c:v>126478</c:v>
                </c:pt>
                <c:pt idx="137">
                  <c:v>126624</c:v>
                </c:pt>
                <c:pt idx="138">
                  <c:v>115484</c:v>
                </c:pt>
                <c:pt idx="139">
                  <c:v>110712</c:v>
                </c:pt>
                <c:pt idx="140">
                  <c:v>1035551</c:v>
                </c:pt>
                <c:pt idx="141">
                  <c:v>1528957</c:v>
                </c:pt>
                <c:pt idx="142">
                  <c:v>1554413</c:v>
                </c:pt>
                <c:pt idx="143">
                  <c:v>116964</c:v>
                </c:pt>
                <c:pt idx="144">
                  <c:v>1545421</c:v>
                </c:pt>
                <c:pt idx="145">
                  <c:v>1556457</c:v>
                </c:pt>
                <c:pt idx="146">
                  <c:v>13063952</c:v>
                </c:pt>
                <c:pt idx="147">
                  <c:v>1160718</c:v>
                </c:pt>
                <c:pt idx="148">
                  <c:v>349096</c:v>
                </c:pt>
                <c:pt idx="149">
                  <c:v>122936</c:v>
                </c:pt>
                <c:pt idx="150">
                  <c:v>121768</c:v>
                </c:pt>
                <c:pt idx="151">
                  <c:v>1563371</c:v>
                </c:pt>
                <c:pt idx="152">
                  <c:v>1557841</c:v>
                </c:pt>
                <c:pt idx="153">
                  <c:v>8537304</c:v>
                </c:pt>
                <c:pt idx="154">
                  <c:v>1460429</c:v>
                </c:pt>
                <c:pt idx="155">
                  <c:v>1460429</c:v>
                </c:pt>
              </c:numCache>
            </c:numRef>
          </c:yVal>
        </c:ser>
        <c:axId val="53856128"/>
        <c:axId val="54513664"/>
      </c:scatterChart>
      <c:valAx>
        <c:axId val="53856128"/>
        <c:scaling>
          <c:orientation val="minMax"/>
        </c:scaling>
        <c:axPos val="b"/>
        <c:numFmt formatCode="General" sourceLinked="1"/>
        <c:tickLblPos val="nextTo"/>
        <c:crossAx val="54513664"/>
        <c:crosses val="autoZero"/>
        <c:crossBetween val="midCat"/>
      </c:valAx>
      <c:valAx>
        <c:axId val="54513664"/>
        <c:scaling>
          <c:orientation val="minMax"/>
        </c:scaling>
        <c:axPos val="l"/>
        <c:majorGridlines/>
        <c:numFmt formatCode="General" sourceLinked="1"/>
        <c:tickLblPos val="nextTo"/>
        <c:crossAx val="5385612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scatterChart>
        <c:scatterStyle val="lineMarker"/>
        <c:ser>
          <c:idx val="0"/>
          <c:order val="0"/>
          <c:tx>
            <c:v>Read</c:v>
          </c:tx>
          <c:spPr>
            <a:ln w="28575">
              <a:noFill/>
            </a:ln>
          </c:spPr>
          <c:xVal>
            <c:numRef>
              <c:f>Лист5!$M$3:$M$477</c:f>
              <c:numCache>
                <c:formatCode>General</c:formatCode>
                <c:ptCount val="475"/>
                <c:pt idx="0">
                  <c:v>436</c:v>
                </c:pt>
                <c:pt idx="1">
                  <c:v>374</c:v>
                </c:pt>
                <c:pt idx="2">
                  <c:v>436</c:v>
                </c:pt>
                <c:pt idx="3">
                  <c:v>452</c:v>
                </c:pt>
                <c:pt idx="4">
                  <c:v>452</c:v>
                </c:pt>
                <c:pt idx="5">
                  <c:v>374</c:v>
                </c:pt>
                <c:pt idx="6">
                  <c:v>390</c:v>
                </c:pt>
                <c:pt idx="7">
                  <c:v>390</c:v>
                </c:pt>
                <c:pt idx="8">
                  <c:v>390</c:v>
                </c:pt>
                <c:pt idx="9">
                  <c:v>453</c:v>
                </c:pt>
                <c:pt idx="10">
                  <c:v>390</c:v>
                </c:pt>
                <c:pt idx="11">
                  <c:v>390</c:v>
                </c:pt>
                <c:pt idx="12">
                  <c:v>390</c:v>
                </c:pt>
                <c:pt idx="13">
                  <c:v>406</c:v>
                </c:pt>
                <c:pt idx="14">
                  <c:v>359</c:v>
                </c:pt>
                <c:pt idx="15">
                  <c:v>405</c:v>
                </c:pt>
                <c:pt idx="16">
                  <c:v>390</c:v>
                </c:pt>
                <c:pt idx="17">
                  <c:v>312</c:v>
                </c:pt>
                <c:pt idx="18">
                  <c:v>375</c:v>
                </c:pt>
                <c:pt idx="19">
                  <c:v>468</c:v>
                </c:pt>
                <c:pt idx="20">
                  <c:v>375</c:v>
                </c:pt>
                <c:pt idx="21">
                  <c:v>359</c:v>
                </c:pt>
                <c:pt idx="22">
                  <c:v>374</c:v>
                </c:pt>
                <c:pt idx="23">
                  <c:v>390</c:v>
                </c:pt>
                <c:pt idx="24">
                  <c:v>468</c:v>
                </c:pt>
                <c:pt idx="25">
                  <c:v>375</c:v>
                </c:pt>
                <c:pt idx="26">
                  <c:v>390</c:v>
                </c:pt>
                <c:pt idx="27">
                  <c:v>468</c:v>
                </c:pt>
                <c:pt idx="28">
                  <c:v>374</c:v>
                </c:pt>
                <c:pt idx="29">
                  <c:v>437</c:v>
                </c:pt>
                <c:pt idx="30">
                  <c:v>390</c:v>
                </c:pt>
                <c:pt idx="31">
                  <c:v>390</c:v>
                </c:pt>
                <c:pt idx="32">
                  <c:v>358</c:v>
                </c:pt>
                <c:pt idx="33">
                  <c:v>359</c:v>
                </c:pt>
                <c:pt idx="34">
                  <c:v>358</c:v>
                </c:pt>
                <c:pt idx="35">
                  <c:v>421</c:v>
                </c:pt>
                <c:pt idx="36">
                  <c:v>437</c:v>
                </c:pt>
                <c:pt idx="37">
                  <c:v>436</c:v>
                </c:pt>
                <c:pt idx="38">
                  <c:v>405</c:v>
                </c:pt>
                <c:pt idx="39">
                  <c:v>436</c:v>
                </c:pt>
                <c:pt idx="40">
                  <c:v>390</c:v>
                </c:pt>
                <c:pt idx="41">
                  <c:v>359</c:v>
                </c:pt>
                <c:pt idx="42">
                  <c:v>437</c:v>
                </c:pt>
                <c:pt idx="43">
                  <c:v>421</c:v>
                </c:pt>
                <c:pt idx="44">
                  <c:v>406</c:v>
                </c:pt>
                <c:pt idx="45">
                  <c:v>499</c:v>
                </c:pt>
                <c:pt idx="46">
                  <c:v>421</c:v>
                </c:pt>
                <c:pt idx="47">
                  <c:v>405</c:v>
                </c:pt>
                <c:pt idx="48">
                  <c:v>406</c:v>
                </c:pt>
                <c:pt idx="49">
                  <c:v>436</c:v>
                </c:pt>
                <c:pt idx="50">
                  <c:v>437</c:v>
                </c:pt>
                <c:pt idx="51">
                  <c:v>421</c:v>
                </c:pt>
                <c:pt idx="52">
                  <c:v>436</c:v>
                </c:pt>
                <c:pt idx="53">
                  <c:v>421</c:v>
                </c:pt>
                <c:pt idx="54">
                  <c:v>436</c:v>
                </c:pt>
                <c:pt idx="55">
                  <c:v>421</c:v>
                </c:pt>
                <c:pt idx="56">
                  <c:v>390</c:v>
                </c:pt>
                <c:pt idx="57">
                  <c:v>453</c:v>
                </c:pt>
                <c:pt idx="58">
                  <c:v>405</c:v>
                </c:pt>
                <c:pt idx="59">
                  <c:v>405</c:v>
                </c:pt>
                <c:pt idx="60">
                  <c:v>405</c:v>
                </c:pt>
                <c:pt idx="61">
                  <c:v>421</c:v>
                </c:pt>
                <c:pt idx="62">
                  <c:v>390</c:v>
                </c:pt>
                <c:pt idx="63">
                  <c:v>405</c:v>
                </c:pt>
                <c:pt idx="64">
                  <c:v>375</c:v>
                </c:pt>
                <c:pt idx="65">
                  <c:v>436</c:v>
                </c:pt>
                <c:pt idx="66">
                  <c:v>437</c:v>
                </c:pt>
                <c:pt idx="67">
                  <c:v>436</c:v>
                </c:pt>
                <c:pt idx="68">
                  <c:v>453</c:v>
                </c:pt>
                <c:pt idx="69">
                  <c:v>499</c:v>
                </c:pt>
                <c:pt idx="70">
                  <c:v>405</c:v>
                </c:pt>
                <c:pt idx="71">
                  <c:v>483</c:v>
                </c:pt>
                <c:pt idx="72">
                  <c:v>452</c:v>
                </c:pt>
                <c:pt idx="73">
                  <c:v>499</c:v>
                </c:pt>
                <c:pt idx="74">
                  <c:v>390</c:v>
                </c:pt>
                <c:pt idx="75">
                  <c:v>748</c:v>
                </c:pt>
                <c:pt idx="76">
                  <c:v>515</c:v>
                </c:pt>
                <c:pt idx="77">
                  <c:v>468</c:v>
                </c:pt>
                <c:pt idx="78">
                  <c:v>390</c:v>
                </c:pt>
                <c:pt idx="79">
                  <c:v>405</c:v>
                </c:pt>
                <c:pt idx="80">
                  <c:v>421</c:v>
                </c:pt>
                <c:pt idx="81">
                  <c:v>405</c:v>
                </c:pt>
                <c:pt idx="82">
                  <c:v>437</c:v>
                </c:pt>
                <c:pt idx="83">
                  <c:v>405</c:v>
                </c:pt>
                <c:pt idx="84">
                  <c:v>405</c:v>
                </c:pt>
                <c:pt idx="85">
                  <c:v>421</c:v>
                </c:pt>
                <c:pt idx="86">
                  <c:v>453</c:v>
                </c:pt>
                <c:pt idx="87">
                  <c:v>499</c:v>
                </c:pt>
                <c:pt idx="88">
                  <c:v>406</c:v>
                </c:pt>
                <c:pt idx="89">
                  <c:v>390</c:v>
                </c:pt>
                <c:pt idx="90">
                  <c:v>390</c:v>
                </c:pt>
                <c:pt idx="91">
                  <c:v>421</c:v>
                </c:pt>
                <c:pt idx="92">
                  <c:v>421</c:v>
                </c:pt>
                <c:pt idx="93">
                  <c:v>436</c:v>
                </c:pt>
                <c:pt idx="94">
                  <c:v>577</c:v>
                </c:pt>
                <c:pt idx="95">
                  <c:v>421</c:v>
                </c:pt>
                <c:pt idx="96">
                  <c:v>531</c:v>
                </c:pt>
                <c:pt idx="97">
                  <c:v>436</c:v>
                </c:pt>
                <c:pt idx="98">
                  <c:v>452</c:v>
                </c:pt>
                <c:pt idx="99">
                  <c:v>437</c:v>
                </c:pt>
                <c:pt idx="100">
                  <c:v>421</c:v>
                </c:pt>
                <c:pt idx="101">
                  <c:v>437</c:v>
                </c:pt>
                <c:pt idx="102">
                  <c:v>452</c:v>
                </c:pt>
                <c:pt idx="103">
                  <c:v>483</c:v>
                </c:pt>
                <c:pt idx="104">
                  <c:v>406</c:v>
                </c:pt>
                <c:pt idx="105">
                  <c:v>421</c:v>
                </c:pt>
                <c:pt idx="106">
                  <c:v>436</c:v>
                </c:pt>
                <c:pt idx="107">
                  <c:v>436</c:v>
                </c:pt>
                <c:pt idx="108">
                  <c:v>421</c:v>
                </c:pt>
                <c:pt idx="109">
                  <c:v>421</c:v>
                </c:pt>
                <c:pt idx="110">
                  <c:v>436</c:v>
                </c:pt>
                <c:pt idx="111">
                  <c:v>436</c:v>
                </c:pt>
                <c:pt idx="112">
                  <c:v>452</c:v>
                </c:pt>
                <c:pt idx="113">
                  <c:v>406</c:v>
                </c:pt>
                <c:pt idx="114">
                  <c:v>421</c:v>
                </c:pt>
                <c:pt idx="115">
                  <c:v>405</c:v>
                </c:pt>
                <c:pt idx="116">
                  <c:v>421</c:v>
                </c:pt>
                <c:pt idx="117">
                  <c:v>421</c:v>
                </c:pt>
                <c:pt idx="118">
                  <c:v>406</c:v>
                </c:pt>
                <c:pt idx="119">
                  <c:v>421</c:v>
                </c:pt>
                <c:pt idx="120">
                  <c:v>515</c:v>
                </c:pt>
                <c:pt idx="121">
                  <c:v>546</c:v>
                </c:pt>
                <c:pt idx="122">
                  <c:v>483</c:v>
                </c:pt>
                <c:pt idx="123">
                  <c:v>452</c:v>
                </c:pt>
                <c:pt idx="124">
                  <c:v>468</c:v>
                </c:pt>
                <c:pt idx="125">
                  <c:v>514</c:v>
                </c:pt>
                <c:pt idx="126">
                  <c:v>561</c:v>
                </c:pt>
                <c:pt idx="127">
                  <c:v>531</c:v>
                </c:pt>
                <c:pt idx="128">
                  <c:v>374</c:v>
                </c:pt>
                <c:pt idx="129">
                  <c:v>421</c:v>
                </c:pt>
                <c:pt idx="130">
                  <c:v>374</c:v>
                </c:pt>
                <c:pt idx="131">
                  <c:v>421</c:v>
                </c:pt>
                <c:pt idx="132">
                  <c:v>359</c:v>
                </c:pt>
                <c:pt idx="133">
                  <c:v>375</c:v>
                </c:pt>
                <c:pt idx="134">
                  <c:v>390</c:v>
                </c:pt>
                <c:pt idx="135">
                  <c:v>374</c:v>
                </c:pt>
                <c:pt idx="136">
                  <c:v>405</c:v>
                </c:pt>
                <c:pt idx="137">
                  <c:v>374</c:v>
                </c:pt>
                <c:pt idx="138">
                  <c:v>375</c:v>
                </c:pt>
                <c:pt idx="139">
                  <c:v>405</c:v>
                </c:pt>
                <c:pt idx="140">
                  <c:v>405</c:v>
                </c:pt>
                <c:pt idx="141">
                  <c:v>358</c:v>
                </c:pt>
                <c:pt idx="142">
                  <c:v>390</c:v>
                </c:pt>
                <c:pt idx="143">
                  <c:v>405</c:v>
                </c:pt>
                <c:pt idx="144">
                  <c:v>375</c:v>
                </c:pt>
                <c:pt idx="145">
                  <c:v>421</c:v>
                </c:pt>
                <c:pt idx="146">
                  <c:v>390</c:v>
                </c:pt>
                <c:pt idx="147">
                  <c:v>406</c:v>
                </c:pt>
                <c:pt idx="148">
                  <c:v>390</c:v>
                </c:pt>
                <c:pt idx="149">
                  <c:v>405</c:v>
                </c:pt>
                <c:pt idx="150">
                  <c:v>359</c:v>
                </c:pt>
                <c:pt idx="151">
                  <c:v>374</c:v>
                </c:pt>
                <c:pt idx="152">
                  <c:v>421</c:v>
                </c:pt>
                <c:pt idx="153">
                  <c:v>421</c:v>
                </c:pt>
                <c:pt idx="154">
                  <c:v>343</c:v>
                </c:pt>
                <c:pt idx="155">
                  <c:v>748</c:v>
                </c:pt>
                <c:pt idx="156">
                  <c:v>468</c:v>
                </c:pt>
                <c:pt idx="157">
                  <c:v>436</c:v>
                </c:pt>
                <c:pt idx="158">
                  <c:v>390</c:v>
                </c:pt>
                <c:pt idx="159">
                  <c:v>405</c:v>
                </c:pt>
                <c:pt idx="160">
                  <c:v>374</c:v>
                </c:pt>
                <c:pt idx="161">
                  <c:v>374</c:v>
                </c:pt>
                <c:pt idx="162">
                  <c:v>265</c:v>
                </c:pt>
                <c:pt idx="163">
                  <c:v>343</c:v>
                </c:pt>
                <c:pt idx="164">
                  <c:v>232</c:v>
                </c:pt>
                <c:pt idx="165">
                  <c:v>359</c:v>
                </c:pt>
                <c:pt idx="166">
                  <c:v>390</c:v>
                </c:pt>
                <c:pt idx="167">
                  <c:v>437</c:v>
                </c:pt>
                <c:pt idx="168">
                  <c:v>374</c:v>
                </c:pt>
                <c:pt idx="169">
                  <c:v>359</c:v>
                </c:pt>
                <c:pt idx="170">
                  <c:v>359</c:v>
                </c:pt>
                <c:pt idx="171">
                  <c:v>359</c:v>
                </c:pt>
                <c:pt idx="172">
                  <c:v>390</c:v>
                </c:pt>
                <c:pt idx="173">
                  <c:v>390</c:v>
                </c:pt>
                <c:pt idx="174">
                  <c:v>422</c:v>
                </c:pt>
                <c:pt idx="175">
                  <c:v>359</c:v>
                </c:pt>
                <c:pt idx="176">
                  <c:v>437</c:v>
                </c:pt>
                <c:pt idx="177">
                  <c:v>390</c:v>
                </c:pt>
                <c:pt idx="178">
                  <c:v>359</c:v>
                </c:pt>
                <c:pt idx="179">
                  <c:v>406</c:v>
                </c:pt>
                <c:pt idx="180">
                  <c:v>390</c:v>
                </c:pt>
                <c:pt idx="181">
                  <c:v>374</c:v>
                </c:pt>
                <c:pt idx="182">
                  <c:v>359</c:v>
                </c:pt>
                <c:pt idx="183">
                  <c:v>422</c:v>
                </c:pt>
                <c:pt idx="184">
                  <c:v>390</c:v>
                </c:pt>
                <c:pt idx="185">
                  <c:v>359</c:v>
                </c:pt>
                <c:pt idx="186">
                  <c:v>390</c:v>
                </c:pt>
                <c:pt idx="187">
                  <c:v>421</c:v>
                </c:pt>
                <c:pt idx="188">
                  <c:v>374</c:v>
                </c:pt>
                <c:pt idx="189">
                  <c:v>359</c:v>
                </c:pt>
                <c:pt idx="190">
                  <c:v>375</c:v>
                </c:pt>
                <c:pt idx="191">
                  <c:v>406</c:v>
                </c:pt>
                <c:pt idx="192">
                  <c:v>375</c:v>
                </c:pt>
                <c:pt idx="193">
                  <c:v>359</c:v>
                </c:pt>
                <c:pt idx="194">
                  <c:v>375</c:v>
                </c:pt>
                <c:pt idx="195">
                  <c:v>390</c:v>
                </c:pt>
                <c:pt idx="196">
                  <c:v>343</c:v>
                </c:pt>
                <c:pt idx="197">
                  <c:v>390</c:v>
                </c:pt>
                <c:pt idx="198">
                  <c:v>468</c:v>
                </c:pt>
                <c:pt idx="199">
                  <c:v>484</c:v>
                </c:pt>
                <c:pt idx="200">
                  <c:v>374</c:v>
                </c:pt>
                <c:pt idx="201">
                  <c:v>406</c:v>
                </c:pt>
                <c:pt idx="202">
                  <c:v>405</c:v>
                </c:pt>
                <c:pt idx="203">
                  <c:v>390</c:v>
                </c:pt>
                <c:pt idx="204">
                  <c:v>421</c:v>
                </c:pt>
                <c:pt idx="205">
                  <c:v>390</c:v>
                </c:pt>
                <c:pt idx="206">
                  <c:v>421</c:v>
                </c:pt>
                <c:pt idx="207">
                  <c:v>453</c:v>
                </c:pt>
                <c:pt idx="208">
                  <c:v>421</c:v>
                </c:pt>
                <c:pt idx="209">
                  <c:v>406</c:v>
                </c:pt>
                <c:pt idx="210">
                  <c:v>390</c:v>
                </c:pt>
                <c:pt idx="211">
                  <c:v>437</c:v>
                </c:pt>
                <c:pt idx="212">
                  <c:v>452</c:v>
                </c:pt>
                <c:pt idx="213">
                  <c:v>453</c:v>
                </c:pt>
                <c:pt idx="214">
                  <c:v>421</c:v>
                </c:pt>
                <c:pt idx="215">
                  <c:v>421</c:v>
                </c:pt>
                <c:pt idx="216">
                  <c:v>390</c:v>
                </c:pt>
                <c:pt idx="217">
                  <c:v>421</c:v>
                </c:pt>
                <c:pt idx="218">
                  <c:v>499</c:v>
                </c:pt>
                <c:pt idx="219">
                  <c:v>421</c:v>
                </c:pt>
                <c:pt idx="220">
                  <c:v>405</c:v>
                </c:pt>
                <c:pt idx="221">
                  <c:v>421</c:v>
                </c:pt>
                <c:pt idx="222">
                  <c:v>406</c:v>
                </c:pt>
                <c:pt idx="223">
                  <c:v>421</c:v>
                </c:pt>
                <c:pt idx="224">
                  <c:v>421</c:v>
                </c:pt>
                <c:pt idx="225">
                  <c:v>421</c:v>
                </c:pt>
                <c:pt idx="226">
                  <c:v>499</c:v>
                </c:pt>
                <c:pt idx="227">
                  <c:v>436</c:v>
                </c:pt>
                <c:pt idx="228">
                  <c:v>530</c:v>
                </c:pt>
                <c:pt idx="229">
                  <c:v>531</c:v>
                </c:pt>
                <c:pt idx="230">
                  <c:v>452</c:v>
                </c:pt>
                <c:pt idx="231">
                  <c:v>405</c:v>
                </c:pt>
                <c:pt idx="232">
                  <c:v>436</c:v>
                </c:pt>
                <c:pt idx="233">
                  <c:v>405</c:v>
                </c:pt>
                <c:pt idx="234">
                  <c:v>390</c:v>
                </c:pt>
                <c:pt idx="235">
                  <c:v>421</c:v>
                </c:pt>
                <c:pt idx="236">
                  <c:v>405</c:v>
                </c:pt>
                <c:pt idx="237">
                  <c:v>437</c:v>
                </c:pt>
                <c:pt idx="238">
                  <c:v>468</c:v>
                </c:pt>
                <c:pt idx="239">
                  <c:v>390</c:v>
                </c:pt>
                <c:pt idx="240">
                  <c:v>468</c:v>
                </c:pt>
                <c:pt idx="241">
                  <c:v>421</c:v>
                </c:pt>
                <c:pt idx="242">
                  <c:v>405</c:v>
                </c:pt>
                <c:pt idx="243">
                  <c:v>484</c:v>
                </c:pt>
                <c:pt idx="244">
                  <c:v>406</c:v>
                </c:pt>
                <c:pt idx="245">
                  <c:v>421</c:v>
                </c:pt>
                <c:pt idx="246">
                  <c:v>390</c:v>
                </c:pt>
                <c:pt idx="247">
                  <c:v>390</c:v>
                </c:pt>
                <c:pt idx="248">
                  <c:v>437</c:v>
                </c:pt>
                <c:pt idx="249">
                  <c:v>499</c:v>
                </c:pt>
                <c:pt idx="250">
                  <c:v>421</c:v>
                </c:pt>
                <c:pt idx="251">
                  <c:v>437</c:v>
                </c:pt>
                <c:pt idx="252">
                  <c:v>390</c:v>
                </c:pt>
                <c:pt idx="253">
                  <c:v>405</c:v>
                </c:pt>
                <c:pt idx="254">
                  <c:v>437</c:v>
                </c:pt>
                <c:pt idx="255">
                  <c:v>499</c:v>
                </c:pt>
                <c:pt idx="256">
                  <c:v>514</c:v>
                </c:pt>
                <c:pt idx="257">
                  <c:v>436</c:v>
                </c:pt>
                <c:pt idx="258">
                  <c:v>515</c:v>
                </c:pt>
                <c:pt idx="259">
                  <c:v>514</c:v>
                </c:pt>
                <c:pt idx="260">
                  <c:v>436</c:v>
                </c:pt>
                <c:pt idx="261">
                  <c:v>405</c:v>
                </c:pt>
                <c:pt idx="262">
                  <c:v>514</c:v>
                </c:pt>
                <c:pt idx="263">
                  <c:v>406</c:v>
                </c:pt>
                <c:pt idx="264">
                  <c:v>437</c:v>
                </c:pt>
                <c:pt idx="265">
                  <c:v>530</c:v>
                </c:pt>
                <c:pt idx="266">
                  <c:v>452</c:v>
                </c:pt>
                <c:pt idx="267">
                  <c:v>484</c:v>
                </c:pt>
                <c:pt idx="268">
                  <c:v>437</c:v>
                </c:pt>
                <c:pt idx="269">
                  <c:v>515</c:v>
                </c:pt>
                <c:pt idx="270">
                  <c:v>421</c:v>
                </c:pt>
                <c:pt idx="271">
                  <c:v>437</c:v>
                </c:pt>
                <c:pt idx="272">
                  <c:v>436</c:v>
                </c:pt>
                <c:pt idx="273">
                  <c:v>530</c:v>
                </c:pt>
                <c:pt idx="274">
                  <c:v>436</c:v>
                </c:pt>
                <c:pt idx="275">
                  <c:v>468</c:v>
                </c:pt>
                <c:pt idx="276">
                  <c:v>421</c:v>
                </c:pt>
                <c:pt idx="277">
                  <c:v>421</c:v>
                </c:pt>
                <c:pt idx="278">
                  <c:v>437</c:v>
                </c:pt>
                <c:pt idx="279">
                  <c:v>406</c:v>
                </c:pt>
                <c:pt idx="280">
                  <c:v>390</c:v>
                </c:pt>
                <c:pt idx="281">
                  <c:v>405</c:v>
                </c:pt>
                <c:pt idx="282">
                  <c:v>546</c:v>
                </c:pt>
                <c:pt idx="283">
                  <c:v>483</c:v>
                </c:pt>
                <c:pt idx="284">
                  <c:v>484</c:v>
                </c:pt>
                <c:pt idx="285">
                  <c:v>358</c:v>
                </c:pt>
                <c:pt idx="286">
                  <c:v>374</c:v>
                </c:pt>
                <c:pt idx="287">
                  <c:v>375</c:v>
                </c:pt>
                <c:pt idx="288">
                  <c:v>390</c:v>
                </c:pt>
                <c:pt idx="289">
                  <c:v>421</c:v>
                </c:pt>
                <c:pt idx="290">
                  <c:v>328</c:v>
                </c:pt>
                <c:pt idx="291">
                  <c:v>421</c:v>
                </c:pt>
                <c:pt idx="292">
                  <c:v>390</c:v>
                </c:pt>
                <c:pt idx="293">
                  <c:v>406</c:v>
                </c:pt>
                <c:pt idx="294">
                  <c:v>468</c:v>
                </c:pt>
                <c:pt idx="295">
                  <c:v>327</c:v>
                </c:pt>
                <c:pt idx="296">
                  <c:v>375</c:v>
                </c:pt>
                <c:pt idx="297">
                  <c:v>375</c:v>
                </c:pt>
                <c:pt idx="298">
                  <c:v>390</c:v>
                </c:pt>
                <c:pt idx="299">
                  <c:v>405</c:v>
                </c:pt>
                <c:pt idx="300">
                  <c:v>421</c:v>
                </c:pt>
                <c:pt idx="301">
                  <c:v>437</c:v>
                </c:pt>
                <c:pt idx="302">
                  <c:v>436</c:v>
                </c:pt>
                <c:pt idx="303">
                  <c:v>390</c:v>
                </c:pt>
                <c:pt idx="304">
                  <c:v>390</c:v>
                </c:pt>
                <c:pt idx="305">
                  <c:v>436</c:v>
                </c:pt>
                <c:pt idx="306">
                  <c:v>390</c:v>
                </c:pt>
                <c:pt idx="307">
                  <c:v>421</c:v>
                </c:pt>
                <c:pt idx="308">
                  <c:v>390</c:v>
                </c:pt>
                <c:pt idx="309">
                  <c:v>421</c:v>
                </c:pt>
                <c:pt idx="310">
                  <c:v>390</c:v>
                </c:pt>
                <c:pt idx="311">
                  <c:v>670</c:v>
                </c:pt>
                <c:pt idx="312">
                  <c:v>358</c:v>
                </c:pt>
                <c:pt idx="313">
                  <c:v>297</c:v>
                </c:pt>
                <c:pt idx="314">
                  <c:v>421</c:v>
                </c:pt>
                <c:pt idx="315">
                  <c:v>390</c:v>
                </c:pt>
                <c:pt idx="316">
                  <c:v>312</c:v>
                </c:pt>
                <c:pt idx="317">
                  <c:v>546</c:v>
                </c:pt>
                <c:pt idx="318">
                  <c:v>499</c:v>
                </c:pt>
                <c:pt idx="319">
                  <c:v>374</c:v>
                </c:pt>
                <c:pt idx="320">
                  <c:v>374</c:v>
                </c:pt>
                <c:pt idx="321">
                  <c:v>436</c:v>
                </c:pt>
                <c:pt idx="322">
                  <c:v>358</c:v>
                </c:pt>
                <c:pt idx="323">
                  <c:v>390</c:v>
                </c:pt>
                <c:pt idx="324">
                  <c:v>452</c:v>
                </c:pt>
                <c:pt idx="325">
                  <c:v>390</c:v>
                </c:pt>
                <c:pt idx="326">
                  <c:v>390</c:v>
                </c:pt>
                <c:pt idx="327">
                  <c:v>390</c:v>
                </c:pt>
                <c:pt idx="328">
                  <c:v>390</c:v>
                </c:pt>
                <c:pt idx="329">
                  <c:v>405</c:v>
                </c:pt>
                <c:pt idx="330">
                  <c:v>390</c:v>
                </c:pt>
                <c:pt idx="331">
                  <c:v>468</c:v>
                </c:pt>
                <c:pt idx="332">
                  <c:v>358</c:v>
                </c:pt>
                <c:pt idx="333">
                  <c:v>483</c:v>
                </c:pt>
                <c:pt idx="334">
                  <c:v>421</c:v>
                </c:pt>
                <c:pt idx="335">
                  <c:v>468</c:v>
                </c:pt>
                <c:pt idx="336">
                  <c:v>358</c:v>
                </c:pt>
                <c:pt idx="337">
                  <c:v>452</c:v>
                </c:pt>
                <c:pt idx="338">
                  <c:v>406</c:v>
                </c:pt>
                <c:pt idx="339">
                  <c:v>452</c:v>
                </c:pt>
                <c:pt idx="340">
                  <c:v>390</c:v>
                </c:pt>
                <c:pt idx="341">
                  <c:v>375</c:v>
                </c:pt>
                <c:pt idx="342">
                  <c:v>406</c:v>
                </c:pt>
                <c:pt idx="343">
                  <c:v>358</c:v>
                </c:pt>
                <c:pt idx="344">
                  <c:v>374</c:v>
                </c:pt>
                <c:pt idx="345">
                  <c:v>358</c:v>
                </c:pt>
                <c:pt idx="346">
                  <c:v>406</c:v>
                </c:pt>
                <c:pt idx="347">
                  <c:v>359</c:v>
                </c:pt>
                <c:pt idx="348">
                  <c:v>406</c:v>
                </c:pt>
                <c:pt idx="349">
                  <c:v>374</c:v>
                </c:pt>
                <c:pt idx="350">
                  <c:v>343</c:v>
                </c:pt>
                <c:pt idx="351">
                  <c:v>374</c:v>
                </c:pt>
                <c:pt idx="352">
                  <c:v>437</c:v>
                </c:pt>
                <c:pt idx="353">
                  <c:v>405</c:v>
                </c:pt>
                <c:pt idx="354">
                  <c:v>390</c:v>
                </c:pt>
                <c:pt idx="355">
                  <c:v>406</c:v>
                </c:pt>
                <c:pt idx="356">
                  <c:v>405</c:v>
                </c:pt>
                <c:pt idx="357">
                  <c:v>390</c:v>
                </c:pt>
                <c:pt idx="358">
                  <c:v>514</c:v>
                </c:pt>
                <c:pt idx="359">
                  <c:v>499</c:v>
                </c:pt>
                <c:pt idx="360">
                  <c:v>530</c:v>
                </c:pt>
                <c:pt idx="361">
                  <c:v>405</c:v>
                </c:pt>
                <c:pt idx="362">
                  <c:v>499</c:v>
                </c:pt>
                <c:pt idx="363">
                  <c:v>406</c:v>
                </c:pt>
                <c:pt idx="364">
                  <c:v>406</c:v>
                </c:pt>
                <c:pt idx="365">
                  <c:v>421</c:v>
                </c:pt>
                <c:pt idx="366">
                  <c:v>421</c:v>
                </c:pt>
                <c:pt idx="367">
                  <c:v>437</c:v>
                </c:pt>
                <c:pt idx="368">
                  <c:v>452</c:v>
                </c:pt>
                <c:pt idx="369">
                  <c:v>468</c:v>
                </c:pt>
                <c:pt idx="370">
                  <c:v>390</c:v>
                </c:pt>
                <c:pt idx="371">
                  <c:v>421</c:v>
                </c:pt>
                <c:pt idx="372">
                  <c:v>405</c:v>
                </c:pt>
                <c:pt idx="373">
                  <c:v>421</c:v>
                </c:pt>
                <c:pt idx="374">
                  <c:v>421</c:v>
                </c:pt>
                <c:pt idx="375">
                  <c:v>406</c:v>
                </c:pt>
                <c:pt idx="376">
                  <c:v>406</c:v>
                </c:pt>
                <c:pt idx="377">
                  <c:v>453</c:v>
                </c:pt>
                <c:pt idx="378">
                  <c:v>421</c:v>
                </c:pt>
                <c:pt idx="379">
                  <c:v>468</c:v>
                </c:pt>
                <c:pt idx="380">
                  <c:v>374</c:v>
                </c:pt>
                <c:pt idx="381">
                  <c:v>405</c:v>
                </c:pt>
                <c:pt idx="382">
                  <c:v>484</c:v>
                </c:pt>
                <c:pt idx="383">
                  <c:v>577</c:v>
                </c:pt>
                <c:pt idx="384">
                  <c:v>468</c:v>
                </c:pt>
                <c:pt idx="385">
                  <c:v>421</c:v>
                </c:pt>
                <c:pt idx="386">
                  <c:v>421</c:v>
                </c:pt>
                <c:pt idx="387">
                  <c:v>421</c:v>
                </c:pt>
                <c:pt idx="388">
                  <c:v>390</c:v>
                </c:pt>
                <c:pt idx="389">
                  <c:v>436</c:v>
                </c:pt>
                <c:pt idx="390">
                  <c:v>421</c:v>
                </c:pt>
                <c:pt idx="391">
                  <c:v>406</c:v>
                </c:pt>
                <c:pt idx="392">
                  <c:v>406</c:v>
                </c:pt>
                <c:pt idx="393">
                  <c:v>405</c:v>
                </c:pt>
                <c:pt idx="394">
                  <c:v>421</c:v>
                </c:pt>
                <c:pt idx="395">
                  <c:v>405</c:v>
                </c:pt>
                <c:pt idx="396">
                  <c:v>390</c:v>
                </c:pt>
                <c:pt idx="397">
                  <c:v>437</c:v>
                </c:pt>
                <c:pt idx="398">
                  <c:v>483</c:v>
                </c:pt>
                <c:pt idx="399">
                  <c:v>390</c:v>
                </c:pt>
                <c:pt idx="400">
                  <c:v>405</c:v>
                </c:pt>
                <c:pt idx="401">
                  <c:v>390</c:v>
                </c:pt>
                <c:pt idx="402">
                  <c:v>421</c:v>
                </c:pt>
                <c:pt idx="403">
                  <c:v>421</c:v>
                </c:pt>
                <c:pt idx="404">
                  <c:v>484</c:v>
                </c:pt>
                <c:pt idx="405">
                  <c:v>390</c:v>
                </c:pt>
                <c:pt idx="406">
                  <c:v>437</c:v>
                </c:pt>
                <c:pt idx="407">
                  <c:v>421</c:v>
                </c:pt>
                <c:pt idx="408">
                  <c:v>421</c:v>
                </c:pt>
                <c:pt idx="409">
                  <c:v>499</c:v>
                </c:pt>
                <c:pt idx="410">
                  <c:v>452</c:v>
                </c:pt>
                <c:pt idx="411">
                  <c:v>437</c:v>
                </c:pt>
                <c:pt idx="412">
                  <c:v>421</c:v>
                </c:pt>
                <c:pt idx="413">
                  <c:v>437</c:v>
                </c:pt>
                <c:pt idx="414">
                  <c:v>422</c:v>
                </c:pt>
                <c:pt idx="415">
                  <c:v>421</c:v>
                </c:pt>
                <c:pt idx="416">
                  <c:v>421</c:v>
                </c:pt>
                <c:pt idx="417">
                  <c:v>421</c:v>
                </c:pt>
                <c:pt idx="418">
                  <c:v>437</c:v>
                </c:pt>
                <c:pt idx="419">
                  <c:v>406</c:v>
                </c:pt>
                <c:pt idx="420">
                  <c:v>453</c:v>
                </c:pt>
                <c:pt idx="421">
                  <c:v>452</c:v>
                </c:pt>
                <c:pt idx="422">
                  <c:v>452</c:v>
                </c:pt>
                <c:pt idx="423">
                  <c:v>421</c:v>
                </c:pt>
                <c:pt idx="424">
                  <c:v>421</c:v>
                </c:pt>
                <c:pt idx="425">
                  <c:v>421</c:v>
                </c:pt>
                <c:pt idx="426">
                  <c:v>421</c:v>
                </c:pt>
                <c:pt idx="427">
                  <c:v>405</c:v>
                </c:pt>
                <c:pt idx="428">
                  <c:v>421</c:v>
                </c:pt>
                <c:pt idx="429">
                  <c:v>421</c:v>
                </c:pt>
                <c:pt idx="430">
                  <c:v>655</c:v>
                </c:pt>
                <c:pt idx="431">
                  <c:v>374</c:v>
                </c:pt>
                <c:pt idx="432">
                  <c:v>452</c:v>
                </c:pt>
                <c:pt idx="433">
                  <c:v>390</c:v>
                </c:pt>
                <c:pt idx="434">
                  <c:v>359</c:v>
                </c:pt>
                <c:pt idx="435">
                  <c:v>421</c:v>
                </c:pt>
                <c:pt idx="436">
                  <c:v>390</c:v>
                </c:pt>
                <c:pt idx="437">
                  <c:v>390</c:v>
                </c:pt>
                <c:pt idx="438">
                  <c:v>359</c:v>
                </c:pt>
                <c:pt idx="439">
                  <c:v>374</c:v>
                </c:pt>
                <c:pt idx="440">
                  <c:v>374</c:v>
                </c:pt>
                <c:pt idx="441">
                  <c:v>390</c:v>
                </c:pt>
                <c:pt idx="442">
                  <c:v>312</c:v>
                </c:pt>
                <c:pt idx="443">
                  <c:v>390</c:v>
                </c:pt>
                <c:pt idx="444">
                  <c:v>390</c:v>
                </c:pt>
                <c:pt idx="445">
                  <c:v>421</c:v>
                </c:pt>
                <c:pt idx="446">
                  <c:v>405</c:v>
                </c:pt>
                <c:pt idx="447">
                  <c:v>405</c:v>
                </c:pt>
                <c:pt idx="448">
                  <c:v>374</c:v>
                </c:pt>
                <c:pt idx="449">
                  <c:v>374</c:v>
                </c:pt>
                <c:pt idx="450">
                  <c:v>405</c:v>
                </c:pt>
                <c:pt idx="451">
                  <c:v>374</c:v>
                </c:pt>
                <c:pt idx="452">
                  <c:v>405</c:v>
                </c:pt>
                <c:pt idx="453">
                  <c:v>374</c:v>
                </c:pt>
                <c:pt idx="454">
                  <c:v>374</c:v>
                </c:pt>
                <c:pt idx="455">
                  <c:v>390</c:v>
                </c:pt>
                <c:pt idx="456">
                  <c:v>390</c:v>
                </c:pt>
                <c:pt idx="457">
                  <c:v>421</c:v>
                </c:pt>
                <c:pt idx="458">
                  <c:v>421</c:v>
                </c:pt>
                <c:pt idx="459">
                  <c:v>436</c:v>
                </c:pt>
                <c:pt idx="460">
                  <c:v>359</c:v>
                </c:pt>
                <c:pt idx="461">
                  <c:v>374</c:v>
                </c:pt>
                <c:pt idx="462">
                  <c:v>453</c:v>
                </c:pt>
                <c:pt idx="463">
                  <c:v>374</c:v>
                </c:pt>
                <c:pt idx="464">
                  <c:v>358</c:v>
                </c:pt>
                <c:pt idx="465">
                  <c:v>686</c:v>
                </c:pt>
                <c:pt idx="466">
                  <c:v>655</c:v>
                </c:pt>
                <c:pt idx="467">
                  <c:v>343</c:v>
                </c:pt>
                <c:pt idx="468">
                  <c:v>421</c:v>
                </c:pt>
                <c:pt idx="469">
                  <c:v>436</c:v>
                </c:pt>
                <c:pt idx="470">
                  <c:v>358</c:v>
                </c:pt>
                <c:pt idx="471">
                  <c:v>374</c:v>
                </c:pt>
                <c:pt idx="472">
                  <c:v>483</c:v>
                </c:pt>
                <c:pt idx="473">
                  <c:v>358</c:v>
                </c:pt>
                <c:pt idx="474">
                  <c:v>374</c:v>
                </c:pt>
              </c:numCache>
            </c:numRef>
          </c:xVal>
          <c:yVal>
            <c:numRef>
              <c:f>Лист5!$J$3:$J$477</c:f>
              <c:numCache>
                <c:formatCode>General</c:formatCode>
                <c:ptCount val="475"/>
                <c:pt idx="0">
                  <c:v>92630</c:v>
                </c:pt>
                <c:pt idx="1">
                  <c:v>116812</c:v>
                </c:pt>
                <c:pt idx="2">
                  <c:v>187688</c:v>
                </c:pt>
                <c:pt idx="3">
                  <c:v>155482</c:v>
                </c:pt>
                <c:pt idx="4">
                  <c:v>135192</c:v>
                </c:pt>
                <c:pt idx="5">
                  <c:v>124568</c:v>
                </c:pt>
                <c:pt idx="6">
                  <c:v>174674</c:v>
                </c:pt>
                <c:pt idx="7">
                  <c:v>105820</c:v>
                </c:pt>
                <c:pt idx="8">
                  <c:v>58108</c:v>
                </c:pt>
                <c:pt idx="9">
                  <c:v>67150</c:v>
                </c:pt>
                <c:pt idx="10">
                  <c:v>61116</c:v>
                </c:pt>
                <c:pt idx="11">
                  <c:v>109722</c:v>
                </c:pt>
                <c:pt idx="12">
                  <c:v>80128</c:v>
                </c:pt>
                <c:pt idx="13">
                  <c:v>124650</c:v>
                </c:pt>
                <c:pt idx="14">
                  <c:v>92916</c:v>
                </c:pt>
                <c:pt idx="15">
                  <c:v>62094</c:v>
                </c:pt>
                <c:pt idx="16">
                  <c:v>73846</c:v>
                </c:pt>
                <c:pt idx="17">
                  <c:v>44106</c:v>
                </c:pt>
                <c:pt idx="18">
                  <c:v>106776</c:v>
                </c:pt>
                <c:pt idx="19">
                  <c:v>132464</c:v>
                </c:pt>
                <c:pt idx="20">
                  <c:v>113800</c:v>
                </c:pt>
                <c:pt idx="21">
                  <c:v>124474</c:v>
                </c:pt>
                <c:pt idx="22">
                  <c:v>111916</c:v>
                </c:pt>
                <c:pt idx="23">
                  <c:v>115452</c:v>
                </c:pt>
                <c:pt idx="24">
                  <c:v>124440</c:v>
                </c:pt>
                <c:pt idx="25">
                  <c:v>116246</c:v>
                </c:pt>
                <c:pt idx="26">
                  <c:v>74058</c:v>
                </c:pt>
                <c:pt idx="27">
                  <c:v>78800</c:v>
                </c:pt>
                <c:pt idx="28">
                  <c:v>76078</c:v>
                </c:pt>
                <c:pt idx="29">
                  <c:v>86476</c:v>
                </c:pt>
                <c:pt idx="30">
                  <c:v>59248</c:v>
                </c:pt>
                <c:pt idx="31">
                  <c:v>87452</c:v>
                </c:pt>
                <c:pt idx="32">
                  <c:v>62100</c:v>
                </c:pt>
                <c:pt idx="33">
                  <c:v>69068</c:v>
                </c:pt>
                <c:pt idx="34">
                  <c:v>46706</c:v>
                </c:pt>
                <c:pt idx="35">
                  <c:v>77434</c:v>
                </c:pt>
                <c:pt idx="36">
                  <c:v>86692</c:v>
                </c:pt>
                <c:pt idx="37">
                  <c:v>56180</c:v>
                </c:pt>
                <c:pt idx="38">
                  <c:v>55342</c:v>
                </c:pt>
                <c:pt idx="39">
                  <c:v>60124</c:v>
                </c:pt>
                <c:pt idx="40">
                  <c:v>50332</c:v>
                </c:pt>
                <c:pt idx="41">
                  <c:v>58484</c:v>
                </c:pt>
                <c:pt idx="42">
                  <c:v>1660349</c:v>
                </c:pt>
                <c:pt idx="43">
                  <c:v>89768</c:v>
                </c:pt>
                <c:pt idx="44">
                  <c:v>1639635</c:v>
                </c:pt>
                <c:pt idx="45">
                  <c:v>1713711</c:v>
                </c:pt>
                <c:pt idx="46">
                  <c:v>1741035</c:v>
                </c:pt>
                <c:pt idx="47">
                  <c:v>65146</c:v>
                </c:pt>
                <c:pt idx="48">
                  <c:v>1685413</c:v>
                </c:pt>
                <c:pt idx="49">
                  <c:v>1660623</c:v>
                </c:pt>
                <c:pt idx="50">
                  <c:v>1687983</c:v>
                </c:pt>
                <c:pt idx="51">
                  <c:v>115494</c:v>
                </c:pt>
                <c:pt idx="52">
                  <c:v>1678983</c:v>
                </c:pt>
                <c:pt idx="53">
                  <c:v>1699091</c:v>
                </c:pt>
                <c:pt idx="54">
                  <c:v>1661065</c:v>
                </c:pt>
                <c:pt idx="55">
                  <c:v>1733323</c:v>
                </c:pt>
                <c:pt idx="56">
                  <c:v>1665303</c:v>
                </c:pt>
                <c:pt idx="57">
                  <c:v>1684373</c:v>
                </c:pt>
                <c:pt idx="58">
                  <c:v>1745963</c:v>
                </c:pt>
                <c:pt idx="59">
                  <c:v>1721319</c:v>
                </c:pt>
                <c:pt idx="60">
                  <c:v>50268</c:v>
                </c:pt>
                <c:pt idx="61">
                  <c:v>1714647</c:v>
                </c:pt>
                <c:pt idx="62">
                  <c:v>86806</c:v>
                </c:pt>
                <c:pt idx="63">
                  <c:v>1725203</c:v>
                </c:pt>
                <c:pt idx="64">
                  <c:v>85086</c:v>
                </c:pt>
                <c:pt idx="65">
                  <c:v>111126</c:v>
                </c:pt>
                <c:pt idx="66">
                  <c:v>103922</c:v>
                </c:pt>
                <c:pt idx="67">
                  <c:v>114564</c:v>
                </c:pt>
                <c:pt idx="68">
                  <c:v>1635075</c:v>
                </c:pt>
                <c:pt idx="69">
                  <c:v>1669993</c:v>
                </c:pt>
                <c:pt idx="70">
                  <c:v>65518</c:v>
                </c:pt>
                <c:pt idx="71">
                  <c:v>1786917</c:v>
                </c:pt>
                <c:pt idx="72">
                  <c:v>1777925</c:v>
                </c:pt>
                <c:pt idx="73">
                  <c:v>1795807</c:v>
                </c:pt>
                <c:pt idx="74">
                  <c:v>64644</c:v>
                </c:pt>
                <c:pt idx="75">
                  <c:v>1784047</c:v>
                </c:pt>
                <c:pt idx="76">
                  <c:v>1790815</c:v>
                </c:pt>
                <c:pt idx="77">
                  <c:v>1779367</c:v>
                </c:pt>
                <c:pt idx="78">
                  <c:v>49158</c:v>
                </c:pt>
                <c:pt idx="79">
                  <c:v>45922</c:v>
                </c:pt>
                <c:pt idx="80">
                  <c:v>51976</c:v>
                </c:pt>
                <c:pt idx="81">
                  <c:v>1755903</c:v>
                </c:pt>
                <c:pt idx="82">
                  <c:v>1757929</c:v>
                </c:pt>
                <c:pt idx="83">
                  <c:v>61848</c:v>
                </c:pt>
                <c:pt idx="84">
                  <c:v>1755583</c:v>
                </c:pt>
                <c:pt idx="85">
                  <c:v>86462</c:v>
                </c:pt>
                <c:pt idx="86">
                  <c:v>68220</c:v>
                </c:pt>
                <c:pt idx="87">
                  <c:v>1878843</c:v>
                </c:pt>
                <c:pt idx="88">
                  <c:v>1708321</c:v>
                </c:pt>
                <c:pt idx="89">
                  <c:v>84852</c:v>
                </c:pt>
                <c:pt idx="90">
                  <c:v>75054</c:v>
                </c:pt>
                <c:pt idx="91">
                  <c:v>1720703</c:v>
                </c:pt>
                <c:pt idx="92">
                  <c:v>1748181</c:v>
                </c:pt>
                <c:pt idx="93">
                  <c:v>119618</c:v>
                </c:pt>
                <c:pt idx="94">
                  <c:v>1757729</c:v>
                </c:pt>
                <c:pt idx="95">
                  <c:v>125284</c:v>
                </c:pt>
                <c:pt idx="96">
                  <c:v>1736991</c:v>
                </c:pt>
                <c:pt idx="97">
                  <c:v>1710619</c:v>
                </c:pt>
                <c:pt idx="98">
                  <c:v>114548</c:v>
                </c:pt>
                <c:pt idx="99">
                  <c:v>1775391</c:v>
                </c:pt>
                <c:pt idx="100">
                  <c:v>117474</c:v>
                </c:pt>
                <c:pt idx="101">
                  <c:v>126070</c:v>
                </c:pt>
                <c:pt idx="102">
                  <c:v>126012</c:v>
                </c:pt>
                <c:pt idx="103">
                  <c:v>121452</c:v>
                </c:pt>
                <c:pt idx="104">
                  <c:v>121754</c:v>
                </c:pt>
                <c:pt idx="105">
                  <c:v>116730</c:v>
                </c:pt>
                <c:pt idx="106">
                  <c:v>125084</c:v>
                </c:pt>
                <c:pt idx="107">
                  <c:v>123682</c:v>
                </c:pt>
                <c:pt idx="108">
                  <c:v>123298</c:v>
                </c:pt>
                <c:pt idx="109">
                  <c:v>122440</c:v>
                </c:pt>
                <c:pt idx="110">
                  <c:v>124024</c:v>
                </c:pt>
                <c:pt idx="111">
                  <c:v>125230</c:v>
                </c:pt>
                <c:pt idx="112">
                  <c:v>134398</c:v>
                </c:pt>
                <c:pt idx="113">
                  <c:v>119468</c:v>
                </c:pt>
                <c:pt idx="114">
                  <c:v>128856</c:v>
                </c:pt>
                <c:pt idx="115">
                  <c:v>122830</c:v>
                </c:pt>
                <c:pt idx="116">
                  <c:v>121252</c:v>
                </c:pt>
                <c:pt idx="117">
                  <c:v>103796</c:v>
                </c:pt>
                <c:pt idx="118">
                  <c:v>108310</c:v>
                </c:pt>
                <c:pt idx="119">
                  <c:v>1601947</c:v>
                </c:pt>
                <c:pt idx="120">
                  <c:v>1715841</c:v>
                </c:pt>
                <c:pt idx="121">
                  <c:v>1671011</c:v>
                </c:pt>
                <c:pt idx="122">
                  <c:v>1651075</c:v>
                </c:pt>
                <c:pt idx="123">
                  <c:v>1541487</c:v>
                </c:pt>
                <c:pt idx="124">
                  <c:v>1526835</c:v>
                </c:pt>
                <c:pt idx="125">
                  <c:v>1578957</c:v>
                </c:pt>
                <c:pt idx="126">
                  <c:v>1788847</c:v>
                </c:pt>
                <c:pt idx="127">
                  <c:v>1644507</c:v>
                </c:pt>
                <c:pt idx="128">
                  <c:v>13201728</c:v>
                </c:pt>
                <c:pt idx="129">
                  <c:v>1460429</c:v>
                </c:pt>
                <c:pt idx="130">
                  <c:v>1558353</c:v>
                </c:pt>
                <c:pt idx="131">
                  <c:v>1553333</c:v>
                </c:pt>
                <c:pt idx="132">
                  <c:v>1609537</c:v>
                </c:pt>
                <c:pt idx="133">
                  <c:v>1564823</c:v>
                </c:pt>
                <c:pt idx="134">
                  <c:v>1575293</c:v>
                </c:pt>
                <c:pt idx="135">
                  <c:v>1486385</c:v>
                </c:pt>
                <c:pt idx="136">
                  <c:v>1567013</c:v>
                </c:pt>
                <c:pt idx="137">
                  <c:v>120726</c:v>
                </c:pt>
                <c:pt idx="138">
                  <c:v>1557287</c:v>
                </c:pt>
                <c:pt idx="139">
                  <c:v>111094</c:v>
                </c:pt>
                <c:pt idx="140">
                  <c:v>118520</c:v>
                </c:pt>
                <c:pt idx="141">
                  <c:v>120386</c:v>
                </c:pt>
                <c:pt idx="142">
                  <c:v>100890</c:v>
                </c:pt>
                <c:pt idx="143">
                  <c:v>89248</c:v>
                </c:pt>
                <c:pt idx="144">
                  <c:v>113030</c:v>
                </c:pt>
                <c:pt idx="145">
                  <c:v>126478</c:v>
                </c:pt>
                <c:pt idx="146">
                  <c:v>126624</c:v>
                </c:pt>
                <c:pt idx="147">
                  <c:v>115484</c:v>
                </c:pt>
                <c:pt idx="148">
                  <c:v>110712</c:v>
                </c:pt>
                <c:pt idx="149">
                  <c:v>1035551</c:v>
                </c:pt>
                <c:pt idx="150">
                  <c:v>1528957</c:v>
                </c:pt>
                <c:pt idx="151">
                  <c:v>1554413</c:v>
                </c:pt>
                <c:pt idx="152">
                  <c:v>116964</c:v>
                </c:pt>
                <c:pt idx="153">
                  <c:v>1545421</c:v>
                </c:pt>
                <c:pt idx="154">
                  <c:v>1556457</c:v>
                </c:pt>
                <c:pt idx="155">
                  <c:v>13063952</c:v>
                </c:pt>
                <c:pt idx="156">
                  <c:v>1160718</c:v>
                </c:pt>
                <c:pt idx="157">
                  <c:v>349096</c:v>
                </c:pt>
                <c:pt idx="158">
                  <c:v>122936</c:v>
                </c:pt>
                <c:pt idx="159">
                  <c:v>121768</c:v>
                </c:pt>
                <c:pt idx="160">
                  <c:v>1563371</c:v>
                </c:pt>
                <c:pt idx="161">
                  <c:v>1557841</c:v>
                </c:pt>
                <c:pt idx="162">
                  <c:v>8537304</c:v>
                </c:pt>
                <c:pt idx="163">
                  <c:v>13201728</c:v>
                </c:pt>
                <c:pt idx="164">
                  <c:v>13201728</c:v>
                </c:pt>
                <c:pt idx="165">
                  <c:v>67150</c:v>
                </c:pt>
                <c:pt idx="166">
                  <c:v>61116</c:v>
                </c:pt>
                <c:pt idx="167">
                  <c:v>109722</c:v>
                </c:pt>
                <c:pt idx="168">
                  <c:v>80128</c:v>
                </c:pt>
                <c:pt idx="169">
                  <c:v>124650</c:v>
                </c:pt>
                <c:pt idx="170">
                  <c:v>92916</c:v>
                </c:pt>
                <c:pt idx="171">
                  <c:v>62094</c:v>
                </c:pt>
                <c:pt idx="172">
                  <c:v>73846</c:v>
                </c:pt>
                <c:pt idx="173">
                  <c:v>44106</c:v>
                </c:pt>
                <c:pt idx="174">
                  <c:v>106776</c:v>
                </c:pt>
                <c:pt idx="175">
                  <c:v>132464</c:v>
                </c:pt>
                <c:pt idx="176">
                  <c:v>113800</c:v>
                </c:pt>
                <c:pt idx="177">
                  <c:v>124474</c:v>
                </c:pt>
                <c:pt idx="178">
                  <c:v>111916</c:v>
                </c:pt>
                <c:pt idx="179">
                  <c:v>115452</c:v>
                </c:pt>
                <c:pt idx="180">
                  <c:v>124440</c:v>
                </c:pt>
                <c:pt idx="181">
                  <c:v>116246</c:v>
                </c:pt>
                <c:pt idx="182">
                  <c:v>74058</c:v>
                </c:pt>
                <c:pt idx="183">
                  <c:v>78800</c:v>
                </c:pt>
                <c:pt idx="184">
                  <c:v>76078</c:v>
                </c:pt>
                <c:pt idx="185">
                  <c:v>86476</c:v>
                </c:pt>
                <c:pt idx="186">
                  <c:v>59248</c:v>
                </c:pt>
                <c:pt idx="187">
                  <c:v>87452</c:v>
                </c:pt>
                <c:pt idx="188">
                  <c:v>62100</c:v>
                </c:pt>
                <c:pt idx="189">
                  <c:v>69068</c:v>
                </c:pt>
                <c:pt idx="190">
                  <c:v>46706</c:v>
                </c:pt>
                <c:pt idx="191">
                  <c:v>77434</c:v>
                </c:pt>
                <c:pt idx="192">
                  <c:v>86692</c:v>
                </c:pt>
                <c:pt idx="193">
                  <c:v>56180</c:v>
                </c:pt>
                <c:pt idx="194">
                  <c:v>55342</c:v>
                </c:pt>
                <c:pt idx="195">
                  <c:v>60124</c:v>
                </c:pt>
                <c:pt idx="196">
                  <c:v>50332</c:v>
                </c:pt>
                <c:pt idx="197">
                  <c:v>58484</c:v>
                </c:pt>
                <c:pt idx="198">
                  <c:v>1660349</c:v>
                </c:pt>
                <c:pt idx="199">
                  <c:v>89768</c:v>
                </c:pt>
                <c:pt idx="200">
                  <c:v>1639635</c:v>
                </c:pt>
                <c:pt idx="201">
                  <c:v>1713711</c:v>
                </c:pt>
                <c:pt idx="202">
                  <c:v>1741035</c:v>
                </c:pt>
                <c:pt idx="203">
                  <c:v>65146</c:v>
                </c:pt>
                <c:pt idx="204">
                  <c:v>1685413</c:v>
                </c:pt>
                <c:pt idx="205">
                  <c:v>1660623</c:v>
                </c:pt>
                <c:pt idx="206">
                  <c:v>1687983</c:v>
                </c:pt>
                <c:pt idx="207">
                  <c:v>115494</c:v>
                </c:pt>
                <c:pt idx="208">
                  <c:v>1678983</c:v>
                </c:pt>
                <c:pt idx="209">
                  <c:v>1699091</c:v>
                </c:pt>
                <c:pt idx="210">
                  <c:v>1661065</c:v>
                </c:pt>
                <c:pt idx="211">
                  <c:v>1733323</c:v>
                </c:pt>
                <c:pt idx="212">
                  <c:v>1665303</c:v>
                </c:pt>
                <c:pt idx="213">
                  <c:v>1684373</c:v>
                </c:pt>
                <c:pt idx="214">
                  <c:v>1745963</c:v>
                </c:pt>
                <c:pt idx="215">
                  <c:v>1721319</c:v>
                </c:pt>
                <c:pt idx="216">
                  <c:v>50268</c:v>
                </c:pt>
                <c:pt idx="217">
                  <c:v>1714647</c:v>
                </c:pt>
                <c:pt idx="218">
                  <c:v>86806</c:v>
                </c:pt>
                <c:pt idx="219">
                  <c:v>1725203</c:v>
                </c:pt>
                <c:pt idx="220">
                  <c:v>85086</c:v>
                </c:pt>
                <c:pt idx="221">
                  <c:v>111126</c:v>
                </c:pt>
                <c:pt idx="222">
                  <c:v>103922</c:v>
                </c:pt>
                <c:pt idx="223">
                  <c:v>114564</c:v>
                </c:pt>
                <c:pt idx="224">
                  <c:v>1635075</c:v>
                </c:pt>
                <c:pt idx="225">
                  <c:v>1669993</c:v>
                </c:pt>
                <c:pt idx="226">
                  <c:v>65518</c:v>
                </c:pt>
                <c:pt idx="227">
                  <c:v>1786917</c:v>
                </c:pt>
                <c:pt idx="228">
                  <c:v>1777925</c:v>
                </c:pt>
                <c:pt idx="229">
                  <c:v>1795807</c:v>
                </c:pt>
                <c:pt idx="230">
                  <c:v>64644</c:v>
                </c:pt>
                <c:pt idx="231">
                  <c:v>1784047</c:v>
                </c:pt>
                <c:pt idx="232">
                  <c:v>1790815</c:v>
                </c:pt>
                <c:pt idx="233">
                  <c:v>1779367</c:v>
                </c:pt>
                <c:pt idx="234">
                  <c:v>49158</c:v>
                </c:pt>
                <c:pt idx="235">
                  <c:v>45922</c:v>
                </c:pt>
                <c:pt idx="236">
                  <c:v>51976</c:v>
                </c:pt>
                <c:pt idx="237">
                  <c:v>1755903</c:v>
                </c:pt>
                <c:pt idx="238">
                  <c:v>1757929</c:v>
                </c:pt>
                <c:pt idx="239">
                  <c:v>61848</c:v>
                </c:pt>
                <c:pt idx="240">
                  <c:v>1755583</c:v>
                </c:pt>
                <c:pt idx="241">
                  <c:v>86462</c:v>
                </c:pt>
                <c:pt idx="242">
                  <c:v>68220</c:v>
                </c:pt>
                <c:pt idx="243">
                  <c:v>1878843</c:v>
                </c:pt>
                <c:pt idx="244">
                  <c:v>1708321</c:v>
                </c:pt>
                <c:pt idx="245">
                  <c:v>84852</c:v>
                </c:pt>
                <c:pt idx="246">
                  <c:v>75054</c:v>
                </c:pt>
                <c:pt idx="247">
                  <c:v>1720703</c:v>
                </c:pt>
                <c:pt idx="248">
                  <c:v>1748181</c:v>
                </c:pt>
                <c:pt idx="249">
                  <c:v>119618</c:v>
                </c:pt>
                <c:pt idx="250">
                  <c:v>1757729</c:v>
                </c:pt>
                <c:pt idx="251">
                  <c:v>125284</c:v>
                </c:pt>
                <c:pt idx="252">
                  <c:v>1736991</c:v>
                </c:pt>
                <c:pt idx="253">
                  <c:v>1710619</c:v>
                </c:pt>
                <c:pt idx="254">
                  <c:v>114548</c:v>
                </c:pt>
                <c:pt idx="255">
                  <c:v>1775391</c:v>
                </c:pt>
                <c:pt idx="256">
                  <c:v>117474</c:v>
                </c:pt>
                <c:pt idx="257">
                  <c:v>126070</c:v>
                </c:pt>
                <c:pt idx="258">
                  <c:v>126012</c:v>
                </c:pt>
                <c:pt idx="259">
                  <c:v>121452</c:v>
                </c:pt>
                <c:pt idx="260">
                  <c:v>121754</c:v>
                </c:pt>
                <c:pt idx="261">
                  <c:v>116730</c:v>
                </c:pt>
                <c:pt idx="262">
                  <c:v>125084</c:v>
                </c:pt>
                <c:pt idx="263">
                  <c:v>123682</c:v>
                </c:pt>
                <c:pt idx="264">
                  <c:v>123298</c:v>
                </c:pt>
                <c:pt idx="265">
                  <c:v>122440</c:v>
                </c:pt>
                <c:pt idx="266">
                  <c:v>124024</c:v>
                </c:pt>
                <c:pt idx="267">
                  <c:v>125230</c:v>
                </c:pt>
                <c:pt idx="268">
                  <c:v>134398</c:v>
                </c:pt>
                <c:pt idx="269">
                  <c:v>119468</c:v>
                </c:pt>
                <c:pt idx="270">
                  <c:v>128856</c:v>
                </c:pt>
                <c:pt idx="271">
                  <c:v>122830</c:v>
                </c:pt>
                <c:pt idx="272">
                  <c:v>121252</c:v>
                </c:pt>
                <c:pt idx="273">
                  <c:v>103796</c:v>
                </c:pt>
                <c:pt idx="274">
                  <c:v>108310</c:v>
                </c:pt>
                <c:pt idx="275">
                  <c:v>1601947</c:v>
                </c:pt>
                <c:pt idx="276">
                  <c:v>1715841</c:v>
                </c:pt>
                <c:pt idx="277">
                  <c:v>1671011</c:v>
                </c:pt>
                <c:pt idx="278">
                  <c:v>1651075</c:v>
                </c:pt>
                <c:pt idx="279">
                  <c:v>1541487</c:v>
                </c:pt>
                <c:pt idx="280">
                  <c:v>1526835</c:v>
                </c:pt>
                <c:pt idx="281">
                  <c:v>1578957</c:v>
                </c:pt>
                <c:pt idx="282">
                  <c:v>1788847</c:v>
                </c:pt>
                <c:pt idx="283">
                  <c:v>1644507</c:v>
                </c:pt>
                <c:pt idx="284">
                  <c:v>8537304</c:v>
                </c:pt>
                <c:pt idx="285">
                  <c:v>1460429</c:v>
                </c:pt>
                <c:pt idx="286">
                  <c:v>1558353</c:v>
                </c:pt>
                <c:pt idx="287">
                  <c:v>1553333</c:v>
                </c:pt>
                <c:pt idx="288">
                  <c:v>1609537</c:v>
                </c:pt>
                <c:pt idx="289">
                  <c:v>1564823</c:v>
                </c:pt>
                <c:pt idx="290">
                  <c:v>1575293</c:v>
                </c:pt>
                <c:pt idx="291">
                  <c:v>1486385</c:v>
                </c:pt>
                <c:pt idx="292">
                  <c:v>1567013</c:v>
                </c:pt>
                <c:pt idx="293">
                  <c:v>120726</c:v>
                </c:pt>
                <c:pt idx="294">
                  <c:v>1557287</c:v>
                </c:pt>
                <c:pt idx="295">
                  <c:v>111094</c:v>
                </c:pt>
                <c:pt idx="296">
                  <c:v>118520</c:v>
                </c:pt>
                <c:pt idx="297">
                  <c:v>120386</c:v>
                </c:pt>
                <c:pt idx="298">
                  <c:v>100890</c:v>
                </c:pt>
                <c:pt idx="299">
                  <c:v>89248</c:v>
                </c:pt>
                <c:pt idx="300">
                  <c:v>113030</c:v>
                </c:pt>
                <c:pt idx="301">
                  <c:v>126478</c:v>
                </c:pt>
                <c:pt idx="302">
                  <c:v>126624</c:v>
                </c:pt>
                <c:pt idx="303">
                  <c:v>115484</c:v>
                </c:pt>
                <c:pt idx="304">
                  <c:v>110712</c:v>
                </c:pt>
                <c:pt idx="305">
                  <c:v>1035551</c:v>
                </c:pt>
                <c:pt idx="306">
                  <c:v>1528957</c:v>
                </c:pt>
                <c:pt idx="307">
                  <c:v>1554413</c:v>
                </c:pt>
                <c:pt idx="308">
                  <c:v>116964</c:v>
                </c:pt>
                <c:pt idx="309">
                  <c:v>1545421</c:v>
                </c:pt>
                <c:pt idx="310">
                  <c:v>1556457</c:v>
                </c:pt>
                <c:pt idx="311">
                  <c:v>13063952</c:v>
                </c:pt>
                <c:pt idx="312">
                  <c:v>1160718</c:v>
                </c:pt>
                <c:pt idx="313">
                  <c:v>349096</c:v>
                </c:pt>
                <c:pt idx="314">
                  <c:v>122936</c:v>
                </c:pt>
                <c:pt idx="315">
                  <c:v>121768</c:v>
                </c:pt>
                <c:pt idx="316">
                  <c:v>1563371</c:v>
                </c:pt>
                <c:pt idx="317">
                  <c:v>1557841</c:v>
                </c:pt>
                <c:pt idx="318">
                  <c:v>8537304</c:v>
                </c:pt>
                <c:pt idx="319">
                  <c:v>67150</c:v>
                </c:pt>
                <c:pt idx="320">
                  <c:v>61116</c:v>
                </c:pt>
                <c:pt idx="321">
                  <c:v>109722</c:v>
                </c:pt>
                <c:pt idx="322">
                  <c:v>80128</c:v>
                </c:pt>
                <c:pt idx="323">
                  <c:v>124650</c:v>
                </c:pt>
                <c:pt idx="324">
                  <c:v>92916</c:v>
                </c:pt>
                <c:pt idx="325">
                  <c:v>62094</c:v>
                </c:pt>
                <c:pt idx="326">
                  <c:v>73846</c:v>
                </c:pt>
                <c:pt idx="327">
                  <c:v>44106</c:v>
                </c:pt>
                <c:pt idx="328">
                  <c:v>106776</c:v>
                </c:pt>
                <c:pt idx="329">
                  <c:v>132464</c:v>
                </c:pt>
                <c:pt idx="330">
                  <c:v>113800</c:v>
                </c:pt>
                <c:pt idx="331">
                  <c:v>124474</c:v>
                </c:pt>
                <c:pt idx="332">
                  <c:v>111916</c:v>
                </c:pt>
                <c:pt idx="333">
                  <c:v>115452</c:v>
                </c:pt>
                <c:pt idx="334">
                  <c:v>124440</c:v>
                </c:pt>
                <c:pt idx="335">
                  <c:v>116246</c:v>
                </c:pt>
                <c:pt idx="336">
                  <c:v>74058</c:v>
                </c:pt>
                <c:pt idx="337">
                  <c:v>78800</c:v>
                </c:pt>
                <c:pt idx="338">
                  <c:v>76078</c:v>
                </c:pt>
                <c:pt idx="339">
                  <c:v>86476</c:v>
                </c:pt>
                <c:pt idx="340">
                  <c:v>59248</c:v>
                </c:pt>
                <c:pt idx="341">
                  <c:v>87452</c:v>
                </c:pt>
                <c:pt idx="342">
                  <c:v>62100</c:v>
                </c:pt>
                <c:pt idx="343">
                  <c:v>69068</c:v>
                </c:pt>
                <c:pt idx="344">
                  <c:v>46706</c:v>
                </c:pt>
                <c:pt idx="345">
                  <c:v>77434</c:v>
                </c:pt>
                <c:pt idx="346">
                  <c:v>86692</c:v>
                </c:pt>
                <c:pt idx="347">
                  <c:v>56180</c:v>
                </c:pt>
                <c:pt idx="348">
                  <c:v>55342</c:v>
                </c:pt>
                <c:pt idx="349">
                  <c:v>60124</c:v>
                </c:pt>
                <c:pt idx="350">
                  <c:v>50332</c:v>
                </c:pt>
                <c:pt idx="351">
                  <c:v>58484</c:v>
                </c:pt>
                <c:pt idx="352">
                  <c:v>1660349</c:v>
                </c:pt>
                <c:pt idx="353">
                  <c:v>89768</c:v>
                </c:pt>
                <c:pt idx="354">
                  <c:v>1639635</c:v>
                </c:pt>
                <c:pt idx="355">
                  <c:v>1713711</c:v>
                </c:pt>
                <c:pt idx="356">
                  <c:v>1741035</c:v>
                </c:pt>
                <c:pt idx="357">
                  <c:v>65146</c:v>
                </c:pt>
                <c:pt idx="358">
                  <c:v>1685413</c:v>
                </c:pt>
                <c:pt idx="359">
                  <c:v>1660623</c:v>
                </c:pt>
                <c:pt idx="360">
                  <c:v>1687983</c:v>
                </c:pt>
                <c:pt idx="361">
                  <c:v>115494</c:v>
                </c:pt>
                <c:pt idx="362">
                  <c:v>1678983</c:v>
                </c:pt>
                <c:pt idx="363">
                  <c:v>1699091</c:v>
                </c:pt>
                <c:pt idx="364">
                  <c:v>1661065</c:v>
                </c:pt>
                <c:pt idx="365">
                  <c:v>1733323</c:v>
                </c:pt>
                <c:pt idx="366">
                  <c:v>1665303</c:v>
                </c:pt>
                <c:pt idx="367">
                  <c:v>1684373</c:v>
                </c:pt>
                <c:pt idx="368">
                  <c:v>1745963</c:v>
                </c:pt>
                <c:pt idx="369">
                  <c:v>1721319</c:v>
                </c:pt>
                <c:pt idx="370">
                  <c:v>50268</c:v>
                </c:pt>
                <c:pt idx="371">
                  <c:v>1714647</c:v>
                </c:pt>
                <c:pt idx="372">
                  <c:v>86806</c:v>
                </c:pt>
                <c:pt idx="373">
                  <c:v>1725203</c:v>
                </c:pt>
                <c:pt idx="374">
                  <c:v>85086</c:v>
                </c:pt>
                <c:pt idx="375">
                  <c:v>111126</c:v>
                </c:pt>
                <c:pt idx="376">
                  <c:v>103922</c:v>
                </c:pt>
                <c:pt idx="377">
                  <c:v>114564</c:v>
                </c:pt>
                <c:pt idx="378">
                  <c:v>1635075</c:v>
                </c:pt>
                <c:pt idx="379">
                  <c:v>1669993</c:v>
                </c:pt>
                <c:pt idx="380">
                  <c:v>65518</c:v>
                </c:pt>
                <c:pt idx="381">
                  <c:v>1786917</c:v>
                </c:pt>
                <c:pt idx="382">
                  <c:v>1777925</c:v>
                </c:pt>
                <c:pt idx="383">
                  <c:v>1795807</c:v>
                </c:pt>
                <c:pt idx="384">
                  <c:v>64644</c:v>
                </c:pt>
                <c:pt idx="385">
                  <c:v>1784047</c:v>
                </c:pt>
                <c:pt idx="386">
                  <c:v>1790815</c:v>
                </c:pt>
                <c:pt idx="387">
                  <c:v>1779367</c:v>
                </c:pt>
                <c:pt idx="388">
                  <c:v>49158</c:v>
                </c:pt>
                <c:pt idx="389">
                  <c:v>45922</c:v>
                </c:pt>
                <c:pt idx="390">
                  <c:v>51976</c:v>
                </c:pt>
                <c:pt idx="391">
                  <c:v>1755903</c:v>
                </c:pt>
                <c:pt idx="392">
                  <c:v>1757929</c:v>
                </c:pt>
                <c:pt idx="393">
                  <c:v>61848</c:v>
                </c:pt>
                <c:pt idx="394">
                  <c:v>1755583</c:v>
                </c:pt>
                <c:pt idx="395">
                  <c:v>86462</c:v>
                </c:pt>
                <c:pt idx="396">
                  <c:v>68220</c:v>
                </c:pt>
                <c:pt idx="397">
                  <c:v>1878843</c:v>
                </c:pt>
                <c:pt idx="398">
                  <c:v>1708321</c:v>
                </c:pt>
                <c:pt idx="399">
                  <c:v>84852</c:v>
                </c:pt>
                <c:pt idx="400">
                  <c:v>75054</c:v>
                </c:pt>
                <c:pt idx="401">
                  <c:v>1720703</c:v>
                </c:pt>
                <c:pt idx="402">
                  <c:v>1748181</c:v>
                </c:pt>
                <c:pt idx="403">
                  <c:v>119618</c:v>
                </c:pt>
                <c:pt idx="404">
                  <c:v>1757729</c:v>
                </c:pt>
                <c:pt idx="405">
                  <c:v>125284</c:v>
                </c:pt>
                <c:pt idx="406">
                  <c:v>1736991</c:v>
                </c:pt>
                <c:pt idx="407">
                  <c:v>1710619</c:v>
                </c:pt>
                <c:pt idx="408">
                  <c:v>114548</c:v>
                </c:pt>
                <c:pt idx="409">
                  <c:v>1775391</c:v>
                </c:pt>
                <c:pt idx="410">
                  <c:v>117474</c:v>
                </c:pt>
                <c:pt idx="411">
                  <c:v>126070</c:v>
                </c:pt>
                <c:pt idx="412">
                  <c:v>126012</c:v>
                </c:pt>
                <c:pt idx="413">
                  <c:v>121452</c:v>
                </c:pt>
                <c:pt idx="414">
                  <c:v>121754</c:v>
                </c:pt>
                <c:pt idx="415">
                  <c:v>116730</c:v>
                </c:pt>
                <c:pt idx="416">
                  <c:v>125084</c:v>
                </c:pt>
                <c:pt idx="417">
                  <c:v>123682</c:v>
                </c:pt>
                <c:pt idx="418">
                  <c:v>123298</c:v>
                </c:pt>
                <c:pt idx="419">
                  <c:v>122440</c:v>
                </c:pt>
                <c:pt idx="420">
                  <c:v>124024</c:v>
                </c:pt>
                <c:pt idx="421">
                  <c:v>125230</c:v>
                </c:pt>
                <c:pt idx="422">
                  <c:v>134398</c:v>
                </c:pt>
                <c:pt idx="423">
                  <c:v>119468</c:v>
                </c:pt>
                <c:pt idx="424">
                  <c:v>128856</c:v>
                </c:pt>
                <c:pt idx="425">
                  <c:v>122830</c:v>
                </c:pt>
                <c:pt idx="426">
                  <c:v>121252</c:v>
                </c:pt>
                <c:pt idx="427">
                  <c:v>103796</c:v>
                </c:pt>
                <c:pt idx="428">
                  <c:v>108310</c:v>
                </c:pt>
                <c:pt idx="429">
                  <c:v>1601947</c:v>
                </c:pt>
                <c:pt idx="430">
                  <c:v>1715841</c:v>
                </c:pt>
                <c:pt idx="431">
                  <c:v>1671011</c:v>
                </c:pt>
                <c:pt idx="432">
                  <c:v>1651075</c:v>
                </c:pt>
                <c:pt idx="433">
                  <c:v>1541487</c:v>
                </c:pt>
                <c:pt idx="434">
                  <c:v>1526835</c:v>
                </c:pt>
                <c:pt idx="435">
                  <c:v>1578957</c:v>
                </c:pt>
                <c:pt idx="436">
                  <c:v>1788847</c:v>
                </c:pt>
                <c:pt idx="437">
                  <c:v>1644507</c:v>
                </c:pt>
                <c:pt idx="438">
                  <c:v>13201728</c:v>
                </c:pt>
                <c:pt idx="439">
                  <c:v>1460429</c:v>
                </c:pt>
                <c:pt idx="440">
                  <c:v>1558353</c:v>
                </c:pt>
                <c:pt idx="441">
                  <c:v>1553333</c:v>
                </c:pt>
                <c:pt idx="442">
                  <c:v>1609537</c:v>
                </c:pt>
                <c:pt idx="443">
                  <c:v>1564823</c:v>
                </c:pt>
                <c:pt idx="444">
                  <c:v>1575293</c:v>
                </c:pt>
                <c:pt idx="445">
                  <c:v>1486385</c:v>
                </c:pt>
                <c:pt idx="446">
                  <c:v>1567013</c:v>
                </c:pt>
                <c:pt idx="447">
                  <c:v>120726</c:v>
                </c:pt>
                <c:pt idx="448">
                  <c:v>1557287</c:v>
                </c:pt>
                <c:pt idx="449">
                  <c:v>111094</c:v>
                </c:pt>
                <c:pt idx="450">
                  <c:v>118520</c:v>
                </c:pt>
                <c:pt idx="451">
                  <c:v>120386</c:v>
                </c:pt>
                <c:pt idx="452">
                  <c:v>100890</c:v>
                </c:pt>
                <c:pt idx="453">
                  <c:v>89248</c:v>
                </c:pt>
                <c:pt idx="454">
                  <c:v>113030</c:v>
                </c:pt>
                <c:pt idx="455">
                  <c:v>126478</c:v>
                </c:pt>
                <c:pt idx="456">
                  <c:v>126624</c:v>
                </c:pt>
                <c:pt idx="457">
                  <c:v>115484</c:v>
                </c:pt>
                <c:pt idx="458">
                  <c:v>110712</c:v>
                </c:pt>
                <c:pt idx="459">
                  <c:v>1035551</c:v>
                </c:pt>
                <c:pt idx="460">
                  <c:v>1528957</c:v>
                </c:pt>
                <c:pt idx="461">
                  <c:v>1554413</c:v>
                </c:pt>
                <c:pt idx="462">
                  <c:v>116964</c:v>
                </c:pt>
                <c:pt idx="463">
                  <c:v>1545421</c:v>
                </c:pt>
                <c:pt idx="464">
                  <c:v>1556457</c:v>
                </c:pt>
                <c:pt idx="465">
                  <c:v>13063952</c:v>
                </c:pt>
                <c:pt idx="466">
                  <c:v>1160718</c:v>
                </c:pt>
                <c:pt idx="467">
                  <c:v>349096</c:v>
                </c:pt>
                <c:pt idx="468">
                  <c:v>122936</c:v>
                </c:pt>
                <c:pt idx="469">
                  <c:v>121768</c:v>
                </c:pt>
                <c:pt idx="470">
                  <c:v>1563371</c:v>
                </c:pt>
                <c:pt idx="471">
                  <c:v>1557841</c:v>
                </c:pt>
                <c:pt idx="472">
                  <c:v>8537304</c:v>
                </c:pt>
                <c:pt idx="473">
                  <c:v>1460429</c:v>
                </c:pt>
                <c:pt idx="474">
                  <c:v>1460429</c:v>
                </c:pt>
              </c:numCache>
            </c:numRef>
          </c:yVal>
        </c:ser>
        <c:axId val="54520832"/>
        <c:axId val="68616960"/>
      </c:scatterChart>
      <c:valAx>
        <c:axId val="54520832"/>
        <c:scaling>
          <c:orientation val="minMax"/>
        </c:scaling>
        <c:axPos val="b"/>
        <c:numFmt formatCode="General" sourceLinked="1"/>
        <c:tickLblPos val="nextTo"/>
        <c:crossAx val="68616960"/>
        <c:crosses val="autoZero"/>
        <c:crossBetween val="midCat"/>
      </c:valAx>
      <c:valAx>
        <c:axId val="68616960"/>
        <c:scaling>
          <c:orientation val="minMax"/>
        </c:scaling>
        <c:axPos val="l"/>
        <c:majorGridlines/>
        <c:numFmt formatCode="General" sourceLinked="1"/>
        <c:tickLblPos val="nextTo"/>
        <c:crossAx val="5452083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scatterChart>
        <c:scatterStyle val="lineMarker"/>
        <c:ser>
          <c:idx val="0"/>
          <c:order val="0"/>
          <c:tx>
            <c:v>75 dpi</c:v>
          </c:tx>
          <c:spPr>
            <a:ln w="28575">
              <a:noFill/>
            </a:ln>
          </c:spPr>
          <c:xVal>
            <c:numRef>
              <c:f>Лист5!$N$3:$N$165</c:f>
              <c:numCache>
                <c:formatCode>General</c:formatCode>
                <c:ptCount val="163"/>
                <c:pt idx="0">
                  <c:v>63</c:v>
                </c:pt>
                <c:pt idx="1">
                  <c:v>62</c:v>
                </c:pt>
                <c:pt idx="2">
                  <c:v>63</c:v>
                </c:pt>
                <c:pt idx="3">
                  <c:v>63</c:v>
                </c:pt>
                <c:pt idx="4">
                  <c:v>62</c:v>
                </c:pt>
                <c:pt idx="5">
                  <c:v>47</c:v>
                </c:pt>
                <c:pt idx="6">
                  <c:v>46</c:v>
                </c:pt>
                <c:pt idx="7">
                  <c:v>62</c:v>
                </c:pt>
                <c:pt idx="8">
                  <c:v>63</c:v>
                </c:pt>
                <c:pt idx="9">
                  <c:v>78</c:v>
                </c:pt>
                <c:pt idx="10">
                  <c:v>63</c:v>
                </c:pt>
                <c:pt idx="11">
                  <c:v>63</c:v>
                </c:pt>
                <c:pt idx="12">
                  <c:v>63</c:v>
                </c:pt>
                <c:pt idx="13">
                  <c:v>62</c:v>
                </c:pt>
                <c:pt idx="14">
                  <c:v>62</c:v>
                </c:pt>
                <c:pt idx="15">
                  <c:v>94</c:v>
                </c:pt>
                <c:pt idx="16">
                  <c:v>47</c:v>
                </c:pt>
                <c:pt idx="17">
                  <c:v>63</c:v>
                </c:pt>
                <c:pt idx="18">
                  <c:v>46</c:v>
                </c:pt>
                <c:pt idx="19">
                  <c:v>94</c:v>
                </c:pt>
                <c:pt idx="20">
                  <c:v>62</c:v>
                </c:pt>
                <c:pt idx="21">
                  <c:v>62</c:v>
                </c:pt>
                <c:pt idx="22">
                  <c:v>47</c:v>
                </c:pt>
                <c:pt idx="23">
                  <c:v>47</c:v>
                </c:pt>
                <c:pt idx="24">
                  <c:v>78</c:v>
                </c:pt>
                <c:pt idx="25">
                  <c:v>62</c:v>
                </c:pt>
                <c:pt idx="26">
                  <c:v>46</c:v>
                </c:pt>
                <c:pt idx="27">
                  <c:v>93</c:v>
                </c:pt>
                <c:pt idx="28">
                  <c:v>62</c:v>
                </c:pt>
                <c:pt idx="29">
                  <c:v>62</c:v>
                </c:pt>
                <c:pt idx="30">
                  <c:v>62</c:v>
                </c:pt>
                <c:pt idx="31">
                  <c:v>62</c:v>
                </c:pt>
                <c:pt idx="32">
                  <c:v>63</c:v>
                </c:pt>
                <c:pt idx="33">
                  <c:v>62</c:v>
                </c:pt>
                <c:pt idx="34">
                  <c:v>63</c:v>
                </c:pt>
                <c:pt idx="35">
                  <c:v>62</c:v>
                </c:pt>
                <c:pt idx="36">
                  <c:v>62</c:v>
                </c:pt>
                <c:pt idx="37">
                  <c:v>63</c:v>
                </c:pt>
                <c:pt idx="38">
                  <c:v>47</c:v>
                </c:pt>
                <c:pt idx="39">
                  <c:v>63</c:v>
                </c:pt>
                <c:pt idx="40">
                  <c:v>62</c:v>
                </c:pt>
                <c:pt idx="41">
                  <c:v>62</c:v>
                </c:pt>
                <c:pt idx="42">
                  <c:v>62</c:v>
                </c:pt>
                <c:pt idx="43">
                  <c:v>63</c:v>
                </c:pt>
                <c:pt idx="44">
                  <c:v>62</c:v>
                </c:pt>
                <c:pt idx="45">
                  <c:v>62</c:v>
                </c:pt>
                <c:pt idx="46">
                  <c:v>62</c:v>
                </c:pt>
                <c:pt idx="47">
                  <c:v>63</c:v>
                </c:pt>
                <c:pt idx="48">
                  <c:v>62</c:v>
                </c:pt>
                <c:pt idx="49">
                  <c:v>47</c:v>
                </c:pt>
                <c:pt idx="50">
                  <c:v>62</c:v>
                </c:pt>
                <c:pt idx="51">
                  <c:v>62</c:v>
                </c:pt>
                <c:pt idx="52">
                  <c:v>47</c:v>
                </c:pt>
                <c:pt idx="53">
                  <c:v>62</c:v>
                </c:pt>
                <c:pt idx="54">
                  <c:v>94</c:v>
                </c:pt>
                <c:pt idx="55">
                  <c:v>62</c:v>
                </c:pt>
                <c:pt idx="56">
                  <c:v>62</c:v>
                </c:pt>
                <c:pt idx="57">
                  <c:v>62</c:v>
                </c:pt>
                <c:pt idx="58">
                  <c:v>63</c:v>
                </c:pt>
                <c:pt idx="59">
                  <c:v>63</c:v>
                </c:pt>
                <c:pt idx="60">
                  <c:v>63</c:v>
                </c:pt>
                <c:pt idx="61">
                  <c:v>78</c:v>
                </c:pt>
                <c:pt idx="62">
                  <c:v>62</c:v>
                </c:pt>
                <c:pt idx="63">
                  <c:v>63</c:v>
                </c:pt>
                <c:pt idx="64">
                  <c:v>62</c:v>
                </c:pt>
                <c:pt idx="65">
                  <c:v>63</c:v>
                </c:pt>
                <c:pt idx="66">
                  <c:v>94</c:v>
                </c:pt>
                <c:pt idx="67">
                  <c:v>63</c:v>
                </c:pt>
                <c:pt idx="68">
                  <c:v>46</c:v>
                </c:pt>
                <c:pt idx="69">
                  <c:v>78</c:v>
                </c:pt>
                <c:pt idx="70">
                  <c:v>63</c:v>
                </c:pt>
                <c:pt idx="71">
                  <c:v>78</c:v>
                </c:pt>
                <c:pt idx="72">
                  <c:v>62</c:v>
                </c:pt>
                <c:pt idx="73">
                  <c:v>62</c:v>
                </c:pt>
                <c:pt idx="74">
                  <c:v>63</c:v>
                </c:pt>
                <c:pt idx="75">
                  <c:v>94</c:v>
                </c:pt>
                <c:pt idx="76">
                  <c:v>109</c:v>
                </c:pt>
                <c:pt idx="77">
                  <c:v>78</c:v>
                </c:pt>
                <c:pt idx="78">
                  <c:v>62</c:v>
                </c:pt>
                <c:pt idx="79">
                  <c:v>63</c:v>
                </c:pt>
                <c:pt idx="80">
                  <c:v>93</c:v>
                </c:pt>
                <c:pt idx="81">
                  <c:v>63</c:v>
                </c:pt>
                <c:pt idx="82">
                  <c:v>62</c:v>
                </c:pt>
                <c:pt idx="83">
                  <c:v>63</c:v>
                </c:pt>
                <c:pt idx="84">
                  <c:v>63</c:v>
                </c:pt>
                <c:pt idx="85">
                  <c:v>63</c:v>
                </c:pt>
                <c:pt idx="86">
                  <c:v>78</c:v>
                </c:pt>
                <c:pt idx="87">
                  <c:v>78</c:v>
                </c:pt>
                <c:pt idx="88">
                  <c:v>62</c:v>
                </c:pt>
                <c:pt idx="89">
                  <c:v>62</c:v>
                </c:pt>
                <c:pt idx="90">
                  <c:v>63</c:v>
                </c:pt>
                <c:pt idx="91">
                  <c:v>62</c:v>
                </c:pt>
                <c:pt idx="92">
                  <c:v>63</c:v>
                </c:pt>
                <c:pt idx="93">
                  <c:v>78</c:v>
                </c:pt>
                <c:pt idx="94">
                  <c:v>93</c:v>
                </c:pt>
                <c:pt idx="95">
                  <c:v>62</c:v>
                </c:pt>
                <c:pt idx="96">
                  <c:v>78</c:v>
                </c:pt>
                <c:pt idx="97">
                  <c:v>63</c:v>
                </c:pt>
                <c:pt idx="98">
                  <c:v>94</c:v>
                </c:pt>
                <c:pt idx="99">
                  <c:v>78</c:v>
                </c:pt>
                <c:pt idx="100">
                  <c:v>62</c:v>
                </c:pt>
                <c:pt idx="101">
                  <c:v>62</c:v>
                </c:pt>
                <c:pt idx="102">
                  <c:v>62</c:v>
                </c:pt>
                <c:pt idx="103">
                  <c:v>78</c:v>
                </c:pt>
                <c:pt idx="104">
                  <c:v>62</c:v>
                </c:pt>
                <c:pt idx="105">
                  <c:v>78</c:v>
                </c:pt>
                <c:pt idx="106">
                  <c:v>63</c:v>
                </c:pt>
                <c:pt idx="107">
                  <c:v>63</c:v>
                </c:pt>
                <c:pt idx="108">
                  <c:v>63</c:v>
                </c:pt>
                <c:pt idx="109">
                  <c:v>62</c:v>
                </c:pt>
                <c:pt idx="110">
                  <c:v>94</c:v>
                </c:pt>
                <c:pt idx="111">
                  <c:v>63</c:v>
                </c:pt>
                <c:pt idx="112">
                  <c:v>62</c:v>
                </c:pt>
                <c:pt idx="113">
                  <c:v>62</c:v>
                </c:pt>
                <c:pt idx="114">
                  <c:v>62</c:v>
                </c:pt>
                <c:pt idx="115">
                  <c:v>63</c:v>
                </c:pt>
                <c:pt idx="116">
                  <c:v>62</c:v>
                </c:pt>
                <c:pt idx="117">
                  <c:v>62</c:v>
                </c:pt>
                <c:pt idx="118">
                  <c:v>62</c:v>
                </c:pt>
                <c:pt idx="119">
                  <c:v>62</c:v>
                </c:pt>
                <c:pt idx="120">
                  <c:v>78</c:v>
                </c:pt>
                <c:pt idx="121">
                  <c:v>93</c:v>
                </c:pt>
                <c:pt idx="122">
                  <c:v>94</c:v>
                </c:pt>
                <c:pt idx="123">
                  <c:v>78</c:v>
                </c:pt>
                <c:pt idx="124">
                  <c:v>93</c:v>
                </c:pt>
                <c:pt idx="125">
                  <c:v>94</c:v>
                </c:pt>
                <c:pt idx="126">
                  <c:v>94</c:v>
                </c:pt>
                <c:pt idx="127">
                  <c:v>78</c:v>
                </c:pt>
                <c:pt idx="128">
                  <c:v>78</c:v>
                </c:pt>
                <c:pt idx="129">
                  <c:v>62</c:v>
                </c:pt>
                <c:pt idx="130">
                  <c:v>94</c:v>
                </c:pt>
                <c:pt idx="131">
                  <c:v>63</c:v>
                </c:pt>
                <c:pt idx="132">
                  <c:v>62</c:v>
                </c:pt>
                <c:pt idx="133">
                  <c:v>62</c:v>
                </c:pt>
                <c:pt idx="134">
                  <c:v>46</c:v>
                </c:pt>
                <c:pt idx="135">
                  <c:v>47</c:v>
                </c:pt>
                <c:pt idx="136">
                  <c:v>47</c:v>
                </c:pt>
                <c:pt idx="137">
                  <c:v>62</c:v>
                </c:pt>
                <c:pt idx="138">
                  <c:v>46</c:v>
                </c:pt>
                <c:pt idx="139">
                  <c:v>47</c:v>
                </c:pt>
                <c:pt idx="140">
                  <c:v>63</c:v>
                </c:pt>
                <c:pt idx="141">
                  <c:v>63</c:v>
                </c:pt>
                <c:pt idx="142">
                  <c:v>47</c:v>
                </c:pt>
                <c:pt idx="143">
                  <c:v>47</c:v>
                </c:pt>
                <c:pt idx="144">
                  <c:v>46</c:v>
                </c:pt>
                <c:pt idx="145">
                  <c:v>47</c:v>
                </c:pt>
                <c:pt idx="146">
                  <c:v>47</c:v>
                </c:pt>
                <c:pt idx="147">
                  <c:v>62</c:v>
                </c:pt>
                <c:pt idx="148">
                  <c:v>63</c:v>
                </c:pt>
                <c:pt idx="149">
                  <c:v>47</c:v>
                </c:pt>
                <c:pt idx="150">
                  <c:v>62</c:v>
                </c:pt>
                <c:pt idx="151">
                  <c:v>47</c:v>
                </c:pt>
                <c:pt idx="152">
                  <c:v>62</c:v>
                </c:pt>
                <c:pt idx="153">
                  <c:v>78</c:v>
                </c:pt>
                <c:pt idx="154">
                  <c:v>63</c:v>
                </c:pt>
                <c:pt idx="155">
                  <c:v>94</c:v>
                </c:pt>
                <c:pt idx="156">
                  <c:v>46</c:v>
                </c:pt>
                <c:pt idx="157">
                  <c:v>47</c:v>
                </c:pt>
                <c:pt idx="158">
                  <c:v>46</c:v>
                </c:pt>
                <c:pt idx="159">
                  <c:v>47</c:v>
                </c:pt>
                <c:pt idx="160">
                  <c:v>47</c:v>
                </c:pt>
                <c:pt idx="161">
                  <c:v>62</c:v>
                </c:pt>
                <c:pt idx="162">
                  <c:v>78</c:v>
                </c:pt>
              </c:numCache>
            </c:numRef>
          </c:xVal>
          <c:yVal>
            <c:numRef>
              <c:f>Лист5!$J$3:$J$165</c:f>
              <c:numCache>
                <c:formatCode>General</c:formatCode>
                <c:ptCount val="163"/>
                <c:pt idx="0">
                  <c:v>92630</c:v>
                </c:pt>
                <c:pt idx="1">
                  <c:v>116812</c:v>
                </c:pt>
                <c:pt idx="2">
                  <c:v>187688</c:v>
                </c:pt>
                <c:pt idx="3">
                  <c:v>155482</c:v>
                </c:pt>
                <c:pt idx="4">
                  <c:v>135192</c:v>
                </c:pt>
                <c:pt idx="5">
                  <c:v>124568</c:v>
                </c:pt>
                <c:pt idx="6">
                  <c:v>174674</c:v>
                </c:pt>
                <c:pt idx="7">
                  <c:v>105820</c:v>
                </c:pt>
                <c:pt idx="8">
                  <c:v>58108</c:v>
                </c:pt>
                <c:pt idx="9">
                  <c:v>67150</c:v>
                </c:pt>
                <c:pt idx="10">
                  <c:v>61116</c:v>
                </c:pt>
                <c:pt idx="11">
                  <c:v>109722</c:v>
                </c:pt>
                <c:pt idx="12">
                  <c:v>80128</c:v>
                </c:pt>
                <c:pt idx="13">
                  <c:v>124650</c:v>
                </c:pt>
                <c:pt idx="14">
                  <c:v>92916</c:v>
                </c:pt>
                <c:pt idx="15">
                  <c:v>62094</c:v>
                </c:pt>
                <c:pt idx="16">
                  <c:v>73846</c:v>
                </c:pt>
                <c:pt idx="17">
                  <c:v>44106</c:v>
                </c:pt>
                <c:pt idx="18">
                  <c:v>106776</c:v>
                </c:pt>
                <c:pt idx="19">
                  <c:v>132464</c:v>
                </c:pt>
                <c:pt idx="20">
                  <c:v>113800</c:v>
                </c:pt>
                <c:pt idx="21">
                  <c:v>124474</c:v>
                </c:pt>
                <c:pt idx="22">
                  <c:v>111916</c:v>
                </c:pt>
                <c:pt idx="23">
                  <c:v>115452</c:v>
                </c:pt>
                <c:pt idx="24">
                  <c:v>124440</c:v>
                </c:pt>
                <c:pt idx="25">
                  <c:v>116246</c:v>
                </c:pt>
                <c:pt idx="26">
                  <c:v>74058</c:v>
                </c:pt>
                <c:pt idx="27">
                  <c:v>78800</c:v>
                </c:pt>
                <c:pt idx="28">
                  <c:v>76078</c:v>
                </c:pt>
                <c:pt idx="29">
                  <c:v>86476</c:v>
                </c:pt>
                <c:pt idx="30">
                  <c:v>59248</c:v>
                </c:pt>
                <c:pt idx="31">
                  <c:v>87452</c:v>
                </c:pt>
                <c:pt idx="32">
                  <c:v>62100</c:v>
                </c:pt>
                <c:pt idx="33">
                  <c:v>69068</c:v>
                </c:pt>
                <c:pt idx="34">
                  <c:v>46706</c:v>
                </c:pt>
                <c:pt idx="35">
                  <c:v>77434</c:v>
                </c:pt>
                <c:pt idx="36">
                  <c:v>86692</c:v>
                </c:pt>
                <c:pt idx="37">
                  <c:v>56180</c:v>
                </c:pt>
                <c:pt idx="38">
                  <c:v>55342</c:v>
                </c:pt>
                <c:pt idx="39">
                  <c:v>60124</c:v>
                </c:pt>
                <c:pt idx="40">
                  <c:v>50332</c:v>
                </c:pt>
                <c:pt idx="41">
                  <c:v>58484</c:v>
                </c:pt>
                <c:pt idx="42">
                  <c:v>1660349</c:v>
                </c:pt>
                <c:pt idx="43">
                  <c:v>89768</c:v>
                </c:pt>
                <c:pt idx="44">
                  <c:v>1639635</c:v>
                </c:pt>
                <c:pt idx="45">
                  <c:v>1713711</c:v>
                </c:pt>
                <c:pt idx="46">
                  <c:v>1741035</c:v>
                </c:pt>
                <c:pt idx="47">
                  <c:v>65146</c:v>
                </c:pt>
                <c:pt idx="48">
                  <c:v>1685413</c:v>
                </c:pt>
                <c:pt idx="49">
                  <c:v>1660623</c:v>
                </c:pt>
                <c:pt idx="50">
                  <c:v>1687983</c:v>
                </c:pt>
                <c:pt idx="51">
                  <c:v>115494</c:v>
                </c:pt>
                <c:pt idx="52">
                  <c:v>1678983</c:v>
                </c:pt>
                <c:pt idx="53">
                  <c:v>1699091</c:v>
                </c:pt>
                <c:pt idx="54">
                  <c:v>1661065</c:v>
                </c:pt>
                <c:pt idx="55">
                  <c:v>1733323</c:v>
                </c:pt>
                <c:pt idx="56">
                  <c:v>1665303</c:v>
                </c:pt>
                <c:pt idx="57">
                  <c:v>1684373</c:v>
                </c:pt>
                <c:pt idx="58">
                  <c:v>1745963</c:v>
                </c:pt>
                <c:pt idx="59">
                  <c:v>1721319</c:v>
                </c:pt>
                <c:pt idx="60">
                  <c:v>50268</c:v>
                </c:pt>
                <c:pt idx="61">
                  <c:v>1714647</c:v>
                </c:pt>
                <c:pt idx="62">
                  <c:v>86806</c:v>
                </c:pt>
                <c:pt idx="63">
                  <c:v>1725203</c:v>
                </c:pt>
                <c:pt idx="64">
                  <c:v>85086</c:v>
                </c:pt>
                <c:pt idx="65">
                  <c:v>111126</c:v>
                </c:pt>
                <c:pt idx="66">
                  <c:v>103922</c:v>
                </c:pt>
                <c:pt idx="67">
                  <c:v>114564</c:v>
                </c:pt>
                <c:pt idx="68">
                  <c:v>1635075</c:v>
                </c:pt>
                <c:pt idx="69">
                  <c:v>1669993</c:v>
                </c:pt>
                <c:pt idx="70">
                  <c:v>65518</c:v>
                </c:pt>
                <c:pt idx="71">
                  <c:v>1786917</c:v>
                </c:pt>
                <c:pt idx="72">
                  <c:v>1777925</c:v>
                </c:pt>
                <c:pt idx="73">
                  <c:v>1795807</c:v>
                </c:pt>
                <c:pt idx="74">
                  <c:v>64644</c:v>
                </c:pt>
                <c:pt idx="75">
                  <c:v>1784047</c:v>
                </c:pt>
                <c:pt idx="76">
                  <c:v>1790815</c:v>
                </c:pt>
                <c:pt idx="77">
                  <c:v>1779367</c:v>
                </c:pt>
                <c:pt idx="78">
                  <c:v>49158</c:v>
                </c:pt>
                <c:pt idx="79">
                  <c:v>45922</c:v>
                </c:pt>
                <c:pt idx="80">
                  <c:v>51976</c:v>
                </c:pt>
                <c:pt idx="81">
                  <c:v>1755903</c:v>
                </c:pt>
                <c:pt idx="82">
                  <c:v>1757929</c:v>
                </c:pt>
                <c:pt idx="83">
                  <c:v>61848</c:v>
                </c:pt>
                <c:pt idx="84">
                  <c:v>1755583</c:v>
                </c:pt>
                <c:pt idx="85">
                  <c:v>86462</c:v>
                </c:pt>
                <c:pt idx="86">
                  <c:v>68220</c:v>
                </c:pt>
                <c:pt idx="87">
                  <c:v>1878843</c:v>
                </c:pt>
                <c:pt idx="88">
                  <c:v>1708321</c:v>
                </c:pt>
                <c:pt idx="89">
                  <c:v>84852</c:v>
                </c:pt>
                <c:pt idx="90">
                  <c:v>75054</c:v>
                </c:pt>
                <c:pt idx="91">
                  <c:v>1720703</c:v>
                </c:pt>
                <c:pt idx="92">
                  <c:v>1748181</c:v>
                </c:pt>
                <c:pt idx="93">
                  <c:v>119618</c:v>
                </c:pt>
                <c:pt idx="94">
                  <c:v>1757729</c:v>
                </c:pt>
                <c:pt idx="95">
                  <c:v>125284</c:v>
                </c:pt>
                <c:pt idx="96">
                  <c:v>1736991</c:v>
                </c:pt>
                <c:pt idx="97">
                  <c:v>1710619</c:v>
                </c:pt>
                <c:pt idx="98">
                  <c:v>114548</c:v>
                </c:pt>
                <c:pt idx="99">
                  <c:v>1775391</c:v>
                </c:pt>
                <c:pt idx="100">
                  <c:v>117474</c:v>
                </c:pt>
                <c:pt idx="101">
                  <c:v>126070</c:v>
                </c:pt>
                <c:pt idx="102">
                  <c:v>126012</c:v>
                </c:pt>
                <c:pt idx="103">
                  <c:v>121452</c:v>
                </c:pt>
                <c:pt idx="104">
                  <c:v>121754</c:v>
                </c:pt>
                <c:pt idx="105">
                  <c:v>116730</c:v>
                </c:pt>
                <c:pt idx="106">
                  <c:v>125084</c:v>
                </c:pt>
                <c:pt idx="107">
                  <c:v>123682</c:v>
                </c:pt>
                <c:pt idx="108">
                  <c:v>123298</c:v>
                </c:pt>
                <c:pt idx="109">
                  <c:v>122440</c:v>
                </c:pt>
                <c:pt idx="110">
                  <c:v>124024</c:v>
                </c:pt>
                <c:pt idx="111">
                  <c:v>125230</c:v>
                </c:pt>
                <c:pt idx="112">
                  <c:v>134398</c:v>
                </c:pt>
                <c:pt idx="113">
                  <c:v>119468</c:v>
                </c:pt>
                <c:pt idx="114">
                  <c:v>128856</c:v>
                </c:pt>
                <c:pt idx="115">
                  <c:v>122830</c:v>
                </c:pt>
                <c:pt idx="116">
                  <c:v>121252</c:v>
                </c:pt>
                <c:pt idx="117">
                  <c:v>103796</c:v>
                </c:pt>
                <c:pt idx="118">
                  <c:v>108310</c:v>
                </c:pt>
                <c:pt idx="119">
                  <c:v>1601947</c:v>
                </c:pt>
                <c:pt idx="120">
                  <c:v>1715841</c:v>
                </c:pt>
                <c:pt idx="121">
                  <c:v>1671011</c:v>
                </c:pt>
                <c:pt idx="122">
                  <c:v>1651075</c:v>
                </c:pt>
                <c:pt idx="123">
                  <c:v>1541487</c:v>
                </c:pt>
                <c:pt idx="124">
                  <c:v>1526835</c:v>
                </c:pt>
                <c:pt idx="125">
                  <c:v>1578957</c:v>
                </c:pt>
                <c:pt idx="126">
                  <c:v>1788847</c:v>
                </c:pt>
                <c:pt idx="127">
                  <c:v>1644507</c:v>
                </c:pt>
                <c:pt idx="128">
                  <c:v>13201728</c:v>
                </c:pt>
                <c:pt idx="129">
                  <c:v>1460429</c:v>
                </c:pt>
                <c:pt idx="130">
                  <c:v>1558353</c:v>
                </c:pt>
                <c:pt idx="131">
                  <c:v>1553333</c:v>
                </c:pt>
                <c:pt idx="132">
                  <c:v>1609537</c:v>
                </c:pt>
                <c:pt idx="133">
                  <c:v>1564823</c:v>
                </c:pt>
                <c:pt idx="134">
                  <c:v>1575293</c:v>
                </c:pt>
                <c:pt idx="135">
                  <c:v>1486385</c:v>
                </c:pt>
                <c:pt idx="136">
                  <c:v>1567013</c:v>
                </c:pt>
                <c:pt idx="137">
                  <c:v>120726</c:v>
                </c:pt>
                <c:pt idx="138">
                  <c:v>1557287</c:v>
                </c:pt>
                <c:pt idx="139">
                  <c:v>111094</c:v>
                </c:pt>
                <c:pt idx="140">
                  <c:v>118520</c:v>
                </c:pt>
                <c:pt idx="141">
                  <c:v>120386</c:v>
                </c:pt>
                <c:pt idx="142">
                  <c:v>100890</c:v>
                </c:pt>
                <c:pt idx="143">
                  <c:v>89248</c:v>
                </c:pt>
                <c:pt idx="144">
                  <c:v>113030</c:v>
                </c:pt>
                <c:pt idx="145">
                  <c:v>126478</c:v>
                </c:pt>
                <c:pt idx="146">
                  <c:v>126624</c:v>
                </c:pt>
                <c:pt idx="147">
                  <c:v>115484</c:v>
                </c:pt>
                <c:pt idx="148">
                  <c:v>110712</c:v>
                </c:pt>
                <c:pt idx="149">
                  <c:v>1035551</c:v>
                </c:pt>
                <c:pt idx="150">
                  <c:v>1528957</c:v>
                </c:pt>
                <c:pt idx="151">
                  <c:v>1554413</c:v>
                </c:pt>
                <c:pt idx="152">
                  <c:v>116964</c:v>
                </c:pt>
                <c:pt idx="153">
                  <c:v>1545421</c:v>
                </c:pt>
                <c:pt idx="154">
                  <c:v>1556457</c:v>
                </c:pt>
                <c:pt idx="155">
                  <c:v>13063952</c:v>
                </c:pt>
                <c:pt idx="156">
                  <c:v>1160718</c:v>
                </c:pt>
                <c:pt idx="157">
                  <c:v>349096</c:v>
                </c:pt>
                <c:pt idx="158">
                  <c:v>122936</c:v>
                </c:pt>
                <c:pt idx="159">
                  <c:v>121768</c:v>
                </c:pt>
                <c:pt idx="160">
                  <c:v>1563371</c:v>
                </c:pt>
                <c:pt idx="161">
                  <c:v>1557841</c:v>
                </c:pt>
                <c:pt idx="162">
                  <c:v>8537304</c:v>
                </c:pt>
              </c:numCache>
            </c:numRef>
          </c:yVal>
        </c:ser>
        <c:ser>
          <c:idx val="1"/>
          <c:order val="1"/>
          <c:tx>
            <c:v>100 dpi</c:v>
          </c:tx>
          <c:spPr>
            <a:ln w="28575">
              <a:noFill/>
            </a:ln>
          </c:spPr>
          <c:xVal>
            <c:numRef>
              <c:f>Лист5!$N$166:$N$320</c:f>
              <c:numCache>
                <c:formatCode>General</c:formatCode>
                <c:ptCount val="155"/>
                <c:pt idx="0">
                  <c:v>93</c:v>
                </c:pt>
                <c:pt idx="1">
                  <c:v>109</c:v>
                </c:pt>
                <c:pt idx="2">
                  <c:v>78</c:v>
                </c:pt>
                <c:pt idx="3">
                  <c:v>78</c:v>
                </c:pt>
                <c:pt idx="4">
                  <c:v>93</c:v>
                </c:pt>
                <c:pt idx="5">
                  <c:v>63</c:v>
                </c:pt>
                <c:pt idx="6">
                  <c:v>78</c:v>
                </c:pt>
                <c:pt idx="7">
                  <c:v>78</c:v>
                </c:pt>
                <c:pt idx="8">
                  <c:v>78</c:v>
                </c:pt>
                <c:pt idx="9">
                  <c:v>94</c:v>
                </c:pt>
                <c:pt idx="10">
                  <c:v>63</c:v>
                </c:pt>
                <c:pt idx="11">
                  <c:v>62</c:v>
                </c:pt>
                <c:pt idx="12">
                  <c:v>63</c:v>
                </c:pt>
                <c:pt idx="13">
                  <c:v>62</c:v>
                </c:pt>
                <c:pt idx="14">
                  <c:v>63</c:v>
                </c:pt>
                <c:pt idx="15">
                  <c:v>63</c:v>
                </c:pt>
                <c:pt idx="16">
                  <c:v>78</c:v>
                </c:pt>
                <c:pt idx="17">
                  <c:v>63</c:v>
                </c:pt>
                <c:pt idx="18">
                  <c:v>63</c:v>
                </c:pt>
                <c:pt idx="19">
                  <c:v>78</c:v>
                </c:pt>
                <c:pt idx="20">
                  <c:v>62</c:v>
                </c:pt>
                <c:pt idx="21">
                  <c:v>62</c:v>
                </c:pt>
                <c:pt idx="22">
                  <c:v>78</c:v>
                </c:pt>
                <c:pt idx="23">
                  <c:v>63</c:v>
                </c:pt>
                <c:pt idx="24">
                  <c:v>78</c:v>
                </c:pt>
                <c:pt idx="25">
                  <c:v>63</c:v>
                </c:pt>
                <c:pt idx="26">
                  <c:v>62</c:v>
                </c:pt>
                <c:pt idx="27">
                  <c:v>78</c:v>
                </c:pt>
                <c:pt idx="28">
                  <c:v>62</c:v>
                </c:pt>
                <c:pt idx="29">
                  <c:v>62</c:v>
                </c:pt>
                <c:pt idx="30">
                  <c:v>62</c:v>
                </c:pt>
                <c:pt idx="31">
                  <c:v>78</c:v>
                </c:pt>
                <c:pt idx="32">
                  <c:v>109</c:v>
                </c:pt>
                <c:pt idx="33">
                  <c:v>62</c:v>
                </c:pt>
                <c:pt idx="34">
                  <c:v>63</c:v>
                </c:pt>
                <c:pt idx="35">
                  <c:v>63</c:v>
                </c:pt>
                <c:pt idx="36">
                  <c:v>62</c:v>
                </c:pt>
                <c:pt idx="37">
                  <c:v>78</c:v>
                </c:pt>
                <c:pt idx="38">
                  <c:v>62</c:v>
                </c:pt>
                <c:pt idx="39">
                  <c:v>78</c:v>
                </c:pt>
                <c:pt idx="40">
                  <c:v>78</c:v>
                </c:pt>
                <c:pt idx="41">
                  <c:v>78</c:v>
                </c:pt>
                <c:pt idx="42">
                  <c:v>62</c:v>
                </c:pt>
                <c:pt idx="43">
                  <c:v>63</c:v>
                </c:pt>
                <c:pt idx="44">
                  <c:v>78</c:v>
                </c:pt>
                <c:pt idx="45">
                  <c:v>78</c:v>
                </c:pt>
                <c:pt idx="46">
                  <c:v>78</c:v>
                </c:pt>
                <c:pt idx="47">
                  <c:v>62</c:v>
                </c:pt>
                <c:pt idx="48">
                  <c:v>78</c:v>
                </c:pt>
                <c:pt idx="49">
                  <c:v>78</c:v>
                </c:pt>
                <c:pt idx="50">
                  <c:v>62</c:v>
                </c:pt>
                <c:pt idx="51">
                  <c:v>94</c:v>
                </c:pt>
                <c:pt idx="52">
                  <c:v>62</c:v>
                </c:pt>
                <c:pt idx="53">
                  <c:v>78</c:v>
                </c:pt>
                <c:pt idx="54">
                  <c:v>78</c:v>
                </c:pt>
                <c:pt idx="55">
                  <c:v>63</c:v>
                </c:pt>
                <c:pt idx="56">
                  <c:v>62</c:v>
                </c:pt>
                <c:pt idx="57">
                  <c:v>78</c:v>
                </c:pt>
                <c:pt idx="58">
                  <c:v>78</c:v>
                </c:pt>
                <c:pt idx="59">
                  <c:v>94</c:v>
                </c:pt>
                <c:pt idx="60">
                  <c:v>78</c:v>
                </c:pt>
                <c:pt idx="61">
                  <c:v>78</c:v>
                </c:pt>
                <c:pt idx="62">
                  <c:v>63</c:v>
                </c:pt>
                <c:pt idx="63">
                  <c:v>62</c:v>
                </c:pt>
                <c:pt idx="64">
                  <c:v>78</c:v>
                </c:pt>
                <c:pt idx="65">
                  <c:v>94</c:v>
                </c:pt>
                <c:pt idx="66">
                  <c:v>78</c:v>
                </c:pt>
                <c:pt idx="67">
                  <c:v>78</c:v>
                </c:pt>
                <c:pt idx="68">
                  <c:v>78</c:v>
                </c:pt>
                <c:pt idx="69">
                  <c:v>78</c:v>
                </c:pt>
                <c:pt idx="70">
                  <c:v>78</c:v>
                </c:pt>
                <c:pt idx="71">
                  <c:v>62</c:v>
                </c:pt>
                <c:pt idx="72">
                  <c:v>63</c:v>
                </c:pt>
                <c:pt idx="73">
                  <c:v>78</c:v>
                </c:pt>
                <c:pt idx="74">
                  <c:v>78</c:v>
                </c:pt>
                <c:pt idx="75">
                  <c:v>62</c:v>
                </c:pt>
                <c:pt idx="76">
                  <c:v>62</c:v>
                </c:pt>
                <c:pt idx="77">
                  <c:v>62</c:v>
                </c:pt>
                <c:pt idx="78">
                  <c:v>62</c:v>
                </c:pt>
                <c:pt idx="79">
                  <c:v>63</c:v>
                </c:pt>
                <c:pt idx="80">
                  <c:v>78</c:v>
                </c:pt>
                <c:pt idx="81">
                  <c:v>78</c:v>
                </c:pt>
                <c:pt idx="82">
                  <c:v>109</c:v>
                </c:pt>
                <c:pt idx="83">
                  <c:v>78</c:v>
                </c:pt>
                <c:pt idx="84">
                  <c:v>62</c:v>
                </c:pt>
                <c:pt idx="85">
                  <c:v>78</c:v>
                </c:pt>
                <c:pt idx="86">
                  <c:v>78</c:v>
                </c:pt>
                <c:pt idx="87">
                  <c:v>78</c:v>
                </c:pt>
                <c:pt idx="88">
                  <c:v>62</c:v>
                </c:pt>
                <c:pt idx="89">
                  <c:v>78</c:v>
                </c:pt>
                <c:pt idx="90">
                  <c:v>109</c:v>
                </c:pt>
                <c:pt idx="91">
                  <c:v>62</c:v>
                </c:pt>
                <c:pt idx="92">
                  <c:v>78</c:v>
                </c:pt>
                <c:pt idx="93">
                  <c:v>63</c:v>
                </c:pt>
                <c:pt idx="94">
                  <c:v>63</c:v>
                </c:pt>
                <c:pt idx="95">
                  <c:v>62</c:v>
                </c:pt>
                <c:pt idx="96">
                  <c:v>78</c:v>
                </c:pt>
                <c:pt idx="97">
                  <c:v>78</c:v>
                </c:pt>
                <c:pt idx="98">
                  <c:v>78</c:v>
                </c:pt>
                <c:pt idx="99">
                  <c:v>63</c:v>
                </c:pt>
                <c:pt idx="100">
                  <c:v>78</c:v>
                </c:pt>
                <c:pt idx="101">
                  <c:v>78</c:v>
                </c:pt>
                <c:pt idx="102">
                  <c:v>78</c:v>
                </c:pt>
                <c:pt idx="103">
                  <c:v>62</c:v>
                </c:pt>
                <c:pt idx="104">
                  <c:v>93</c:v>
                </c:pt>
                <c:pt idx="105">
                  <c:v>78</c:v>
                </c:pt>
                <c:pt idx="106">
                  <c:v>62</c:v>
                </c:pt>
                <c:pt idx="107">
                  <c:v>63</c:v>
                </c:pt>
                <c:pt idx="108">
                  <c:v>78</c:v>
                </c:pt>
                <c:pt idx="109">
                  <c:v>78</c:v>
                </c:pt>
                <c:pt idx="110">
                  <c:v>94</c:v>
                </c:pt>
                <c:pt idx="111">
                  <c:v>78</c:v>
                </c:pt>
                <c:pt idx="112">
                  <c:v>93</c:v>
                </c:pt>
                <c:pt idx="113">
                  <c:v>62</c:v>
                </c:pt>
                <c:pt idx="114">
                  <c:v>78</c:v>
                </c:pt>
                <c:pt idx="115">
                  <c:v>62</c:v>
                </c:pt>
                <c:pt idx="116">
                  <c:v>62</c:v>
                </c:pt>
                <c:pt idx="117">
                  <c:v>62</c:v>
                </c:pt>
                <c:pt idx="118">
                  <c:v>63</c:v>
                </c:pt>
                <c:pt idx="119">
                  <c:v>78</c:v>
                </c:pt>
                <c:pt idx="120">
                  <c:v>78</c:v>
                </c:pt>
                <c:pt idx="121">
                  <c:v>109</c:v>
                </c:pt>
                <c:pt idx="122">
                  <c:v>63</c:v>
                </c:pt>
                <c:pt idx="123">
                  <c:v>62</c:v>
                </c:pt>
                <c:pt idx="124">
                  <c:v>62</c:v>
                </c:pt>
                <c:pt idx="125">
                  <c:v>62</c:v>
                </c:pt>
                <c:pt idx="126">
                  <c:v>62</c:v>
                </c:pt>
                <c:pt idx="127">
                  <c:v>62</c:v>
                </c:pt>
                <c:pt idx="128">
                  <c:v>62</c:v>
                </c:pt>
                <c:pt idx="129">
                  <c:v>63</c:v>
                </c:pt>
                <c:pt idx="130">
                  <c:v>62</c:v>
                </c:pt>
                <c:pt idx="131">
                  <c:v>94</c:v>
                </c:pt>
                <c:pt idx="132">
                  <c:v>63</c:v>
                </c:pt>
                <c:pt idx="133">
                  <c:v>62</c:v>
                </c:pt>
                <c:pt idx="134">
                  <c:v>62</c:v>
                </c:pt>
                <c:pt idx="135">
                  <c:v>62</c:v>
                </c:pt>
                <c:pt idx="136">
                  <c:v>63</c:v>
                </c:pt>
                <c:pt idx="137">
                  <c:v>93</c:v>
                </c:pt>
                <c:pt idx="138">
                  <c:v>62</c:v>
                </c:pt>
                <c:pt idx="139">
                  <c:v>63</c:v>
                </c:pt>
                <c:pt idx="140">
                  <c:v>62</c:v>
                </c:pt>
                <c:pt idx="141">
                  <c:v>63</c:v>
                </c:pt>
                <c:pt idx="142">
                  <c:v>63</c:v>
                </c:pt>
                <c:pt idx="143">
                  <c:v>93</c:v>
                </c:pt>
                <c:pt idx="144">
                  <c:v>62</c:v>
                </c:pt>
                <c:pt idx="145">
                  <c:v>78</c:v>
                </c:pt>
                <c:pt idx="146">
                  <c:v>93</c:v>
                </c:pt>
                <c:pt idx="147">
                  <c:v>62</c:v>
                </c:pt>
                <c:pt idx="148">
                  <c:v>94</c:v>
                </c:pt>
                <c:pt idx="149">
                  <c:v>63</c:v>
                </c:pt>
                <c:pt idx="150">
                  <c:v>62</c:v>
                </c:pt>
                <c:pt idx="151">
                  <c:v>62</c:v>
                </c:pt>
                <c:pt idx="152">
                  <c:v>62</c:v>
                </c:pt>
                <c:pt idx="153">
                  <c:v>78</c:v>
                </c:pt>
                <c:pt idx="154">
                  <c:v>63</c:v>
                </c:pt>
              </c:numCache>
            </c:numRef>
          </c:xVal>
          <c:yVal>
            <c:numRef>
              <c:f>Лист5!$J$166:$J$321</c:f>
              <c:numCache>
                <c:formatCode>General</c:formatCode>
                <c:ptCount val="156"/>
                <c:pt idx="0">
                  <c:v>13201728</c:v>
                </c:pt>
                <c:pt idx="1">
                  <c:v>13201728</c:v>
                </c:pt>
                <c:pt idx="2">
                  <c:v>67150</c:v>
                </c:pt>
                <c:pt idx="3">
                  <c:v>61116</c:v>
                </c:pt>
                <c:pt idx="4">
                  <c:v>109722</c:v>
                </c:pt>
                <c:pt idx="5">
                  <c:v>80128</c:v>
                </c:pt>
                <c:pt idx="6">
                  <c:v>124650</c:v>
                </c:pt>
                <c:pt idx="7">
                  <c:v>92916</c:v>
                </c:pt>
                <c:pt idx="8">
                  <c:v>62094</c:v>
                </c:pt>
                <c:pt idx="9">
                  <c:v>73846</c:v>
                </c:pt>
                <c:pt idx="10">
                  <c:v>44106</c:v>
                </c:pt>
                <c:pt idx="11">
                  <c:v>106776</c:v>
                </c:pt>
                <c:pt idx="12">
                  <c:v>132464</c:v>
                </c:pt>
                <c:pt idx="13">
                  <c:v>113800</c:v>
                </c:pt>
                <c:pt idx="14">
                  <c:v>124474</c:v>
                </c:pt>
                <c:pt idx="15">
                  <c:v>111916</c:v>
                </c:pt>
                <c:pt idx="16">
                  <c:v>115452</c:v>
                </c:pt>
                <c:pt idx="17">
                  <c:v>124440</c:v>
                </c:pt>
                <c:pt idx="18">
                  <c:v>116246</c:v>
                </c:pt>
                <c:pt idx="19">
                  <c:v>74058</c:v>
                </c:pt>
                <c:pt idx="20">
                  <c:v>78800</c:v>
                </c:pt>
                <c:pt idx="21">
                  <c:v>76078</c:v>
                </c:pt>
                <c:pt idx="22">
                  <c:v>86476</c:v>
                </c:pt>
                <c:pt idx="23">
                  <c:v>59248</c:v>
                </c:pt>
                <c:pt idx="24">
                  <c:v>87452</c:v>
                </c:pt>
                <c:pt idx="25">
                  <c:v>62100</c:v>
                </c:pt>
                <c:pt idx="26">
                  <c:v>69068</c:v>
                </c:pt>
                <c:pt idx="27">
                  <c:v>46706</c:v>
                </c:pt>
                <c:pt idx="28">
                  <c:v>77434</c:v>
                </c:pt>
                <c:pt idx="29">
                  <c:v>86692</c:v>
                </c:pt>
                <c:pt idx="30">
                  <c:v>56180</c:v>
                </c:pt>
                <c:pt idx="31">
                  <c:v>55342</c:v>
                </c:pt>
                <c:pt idx="32">
                  <c:v>60124</c:v>
                </c:pt>
                <c:pt idx="33">
                  <c:v>50332</c:v>
                </c:pt>
                <c:pt idx="34">
                  <c:v>58484</c:v>
                </c:pt>
                <c:pt idx="35">
                  <c:v>1660349</c:v>
                </c:pt>
                <c:pt idx="36">
                  <c:v>89768</c:v>
                </c:pt>
                <c:pt idx="37">
                  <c:v>1639635</c:v>
                </c:pt>
                <c:pt idx="38">
                  <c:v>1713711</c:v>
                </c:pt>
                <c:pt idx="39">
                  <c:v>1741035</c:v>
                </c:pt>
                <c:pt idx="40">
                  <c:v>65146</c:v>
                </c:pt>
                <c:pt idx="41">
                  <c:v>1685413</c:v>
                </c:pt>
                <c:pt idx="42">
                  <c:v>1660623</c:v>
                </c:pt>
                <c:pt idx="43">
                  <c:v>1687983</c:v>
                </c:pt>
                <c:pt idx="44">
                  <c:v>115494</c:v>
                </c:pt>
                <c:pt idx="45">
                  <c:v>1678983</c:v>
                </c:pt>
                <c:pt idx="46">
                  <c:v>1699091</c:v>
                </c:pt>
                <c:pt idx="47">
                  <c:v>1661065</c:v>
                </c:pt>
                <c:pt idx="48">
                  <c:v>1733323</c:v>
                </c:pt>
                <c:pt idx="49">
                  <c:v>1665303</c:v>
                </c:pt>
                <c:pt idx="50">
                  <c:v>1684373</c:v>
                </c:pt>
                <c:pt idx="51">
                  <c:v>1745963</c:v>
                </c:pt>
                <c:pt idx="52">
                  <c:v>1721319</c:v>
                </c:pt>
                <c:pt idx="53">
                  <c:v>50268</c:v>
                </c:pt>
                <c:pt idx="54">
                  <c:v>1714647</c:v>
                </c:pt>
                <c:pt idx="55">
                  <c:v>86806</c:v>
                </c:pt>
                <c:pt idx="56">
                  <c:v>1725203</c:v>
                </c:pt>
                <c:pt idx="57">
                  <c:v>85086</c:v>
                </c:pt>
                <c:pt idx="58">
                  <c:v>111126</c:v>
                </c:pt>
                <c:pt idx="59">
                  <c:v>103922</c:v>
                </c:pt>
                <c:pt idx="60">
                  <c:v>114564</c:v>
                </c:pt>
                <c:pt idx="61">
                  <c:v>1635075</c:v>
                </c:pt>
                <c:pt idx="62">
                  <c:v>1669993</c:v>
                </c:pt>
                <c:pt idx="63">
                  <c:v>65518</c:v>
                </c:pt>
                <c:pt idx="64">
                  <c:v>1786917</c:v>
                </c:pt>
                <c:pt idx="65">
                  <c:v>1777925</c:v>
                </c:pt>
                <c:pt idx="66">
                  <c:v>1795807</c:v>
                </c:pt>
                <c:pt idx="67">
                  <c:v>64644</c:v>
                </c:pt>
                <c:pt idx="68">
                  <c:v>1784047</c:v>
                </c:pt>
                <c:pt idx="69">
                  <c:v>1790815</c:v>
                </c:pt>
                <c:pt idx="70">
                  <c:v>1779367</c:v>
                </c:pt>
                <c:pt idx="71">
                  <c:v>49158</c:v>
                </c:pt>
                <c:pt idx="72">
                  <c:v>45922</c:v>
                </c:pt>
                <c:pt idx="73">
                  <c:v>51976</c:v>
                </c:pt>
                <c:pt idx="74">
                  <c:v>1755903</c:v>
                </c:pt>
                <c:pt idx="75">
                  <c:v>1757929</c:v>
                </c:pt>
                <c:pt idx="76">
                  <c:v>61848</c:v>
                </c:pt>
                <c:pt idx="77">
                  <c:v>1755583</c:v>
                </c:pt>
                <c:pt idx="78">
                  <c:v>86462</c:v>
                </c:pt>
                <c:pt idx="79">
                  <c:v>68220</c:v>
                </c:pt>
                <c:pt idx="80">
                  <c:v>1878843</c:v>
                </c:pt>
                <c:pt idx="81">
                  <c:v>1708321</c:v>
                </c:pt>
                <c:pt idx="82">
                  <c:v>84852</c:v>
                </c:pt>
                <c:pt idx="83">
                  <c:v>75054</c:v>
                </c:pt>
                <c:pt idx="84">
                  <c:v>1720703</c:v>
                </c:pt>
                <c:pt idx="85">
                  <c:v>1748181</c:v>
                </c:pt>
                <c:pt idx="86">
                  <c:v>119618</c:v>
                </c:pt>
                <c:pt idx="87">
                  <c:v>1757729</c:v>
                </c:pt>
                <c:pt idx="88">
                  <c:v>125284</c:v>
                </c:pt>
                <c:pt idx="89">
                  <c:v>1736991</c:v>
                </c:pt>
                <c:pt idx="90">
                  <c:v>1710619</c:v>
                </c:pt>
                <c:pt idx="91">
                  <c:v>114548</c:v>
                </c:pt>
                <c:pt idx="92">
                  <c:v>1775391</c:v>
                </c:pt>
                <c:pt idx="93">
                  <c:v>117474</c:v>
                </c:pt>
                <c:pt idx="94">
                  <c:v>126070</c:v>
                </c:pt>
                <c:pt idx="95">
                  <c:v>126012</c:v>
                </c:pt>
                <c:pt idx="96">
                  <c:v>121452</c:v>
                </c:pt>
                <c:pt idx="97">
                  <c:v>121754</c:v>
                </c:pt>
                <c:pt idx="98">
                  <c:v>116730</c:v>
                </c:pt>
                <c:pt idx="99">
                  <c:v>125084</c:v>
                </c:pt>
                <c:pt idx="100">
                  <c:v>123682</c:v>
                </c:pt>
                <c:pt idx="101">
                  <c:v>123298</c:v>
                </c:pt>
                <c:pt idx="102">
                  <c:v>122440</c:v>
                </c:pt>
                <c:pt idx="103">
                  <c:v>124024</c:v>
                </c:pt>
                <c:pt idx="104">
                  <c:v>125230</c:v>
                </c:pt>
                <c:pt idx="105">
                  <c:v>134398</c:v>
                </c:pt>
                <c:pt idx="106">
                  <c:v>119468</c:v>
                </c:pt>
                <c:pt idx="107">
                  <c:v>128856</c:v>
                </c:pt>
                <c:pt idx="108">
                  <c:v>122830</c:v>
                </c:pt>
                <c:pt idx="109">
                  <c:v>121252</c:v>
                </c:pt>
                <c:pt idx="110">
                  <c:v>103796</c:v>
                </c:pt>
                <c:pt idx="111">
                  <c:v>108310</c:v>
                </c:pt>
                <c:pt idx="112">
                  <c:v>1601947</c:v>
                </c:pt>
                <c:pt idx="113">
                  <c:v>1715841</c:v>
                </c:pt>
                <c:pt idx="114">
                  <c:v>1671011</c:v>
                </c:pt>
                <c:pt idx="115">
                  <c:v>1651075</c:v>
                </c:pt>
                <c:pt idx="116">
                  <c:v>1541487</c:v>
                </c:pt>
                <c:pt idx="117">
                  <c:v>1526835</c:v>
                </c:pt>
                <c:pt idx="118">
                  <c:v>1578957</c:v>
                </c:pt>
                <c:pt idx="119">
                  <c:v>1788847</c:v>
                </c:pt>
                <c:pt idx="120">
                  <c:v>1644507</c:v>
                </c:pt>
                <c:pt idx="121">
                  <c:v>8537304</c:v>
                </c:pt>
                <c:pt idx="122">
                  <c:v>1460429</c:v>
                </c:pt>
                <c:pt idx="123">
                  <c:v>1558353</c:v>
                </c:pt>
                <c:pt idx="124">
                  <c:v>1553333</c:v>
                </c:pt>
                <c:pt idx="125">
                  <c:v>1609537</c:v>
                </c:pt>
                <c:pt idx="126">
                  <c:v>1564823</c:v>
                </c:pt>
                <c:pt idx="127">
                  <c:v>1575293</c:v>
                </c:pt>
                <c:pt idx="128">
                  <c:v>1486385</c:v>
                </c:pt>
                <c:pt idx="129">
                  <c:v>1567013</c:v>
                </c:pt>
                <c:pt idx="130">
                  <c:v>120726</c:v>
                </c:pt>
                <c:pt idx="131">
                  <c:v>1557287</c:v>
                </c:pt>
                <c:pt idx="132">
                  <c:v>111094</c:v>
                </c:pt>
                <c:pt idx="133">
                  <c:v>118520</c:v>
                </c:pt>
                <c:pt idx="134">
                  <c:v>120386</c:v>
                </c:pt>
                <c:pt idx="135">
                  <c:v>100890</c:v>
                </c:pt>
                <c:pt idx="136">
                  <c:v>89248</c:v>
                </c:pt>
                <c:pt idx="137">
                  <c:v>113030</c:v>
                </c:pt>
                <c:pt idx="138">
                  <c:v>126478</c:v>
                </c:pt>
                <c:pt idx="139">
                  <c:v>126624</c:v>
                </c:pt>
                <c:pt idx="140">
                  <c:v>115484</c:v>
                </c:pt>
                <c:pt idx="141">
                  <c:v>110712</c:v>
                </c:pt>
                <c:pt idx="142">
                  <c:v>1035551</c:v>
                </c:pt>
                <c:pt idx="143">
                  <c:v>1528957</c:v>
                </c:pt>
                <c:pt idx="144">
                  <c:v>1554413</c:v>
                </c:pt>
                <c:pt idx="145">
                  <c:v>116964</c:v>
                </c:pt>
                <c:pt idx="146">
                  <c:v>1545421</c:v>
                </c:pt>
                <c:pt idx="147">
                  <c:v>1556457</c:v>
                </c:pt>
                <c:pt idx="148">
                  <c:v>13063952</c:v>
                </c:pt>
                <c:pt idx="149">
                  <c:v>1160718</c:v>
                </c:pt>
                <c:pt idx="150">
                  <c:v>349096</c:v>
                </c:pt>
                <c:pt idx="151">
                  <c:v>122936</c:v>
                </c:pt>
                <c:pt idx="152">
                  <c:v>121768</c:v>
                </c:pt>
                <c:pt idx="153">
                  <c:v>1563371</c:v>
                </c:pt>
                <c:pt idx="154">
                  <c:v>1557841</c:v>
                </c:pt>
                <c:pt idx="155">
                  <c:v>8537304</c:v>
                </c:pt>
              </c:numCache>
            </c:numRef>
          </c:yVal>
        </c:ser>
        <c:ser>
          <c:idx val="2"/>
          <c:order val="2"/>
          <c:tx>
            <c:v>150 dpi</c:v>
          </c:tx>
          <c:spPr>
            <a:ln w="28575">
              <a:noFill/>
            </a:ln>
          </c:spPr>
          <c:xVal>
            <c:numRef>
              <c:f>Лист5!$N$322:$N$477</c:f>
              <c:numCache>
                <c:formatCode>General</c:formatCode>
                <c:ptCount val="156"/>
                <c:pt idx="0">
                  <c:v>78</c:v>
                </c:pt>
                <c:pt idx="1">
                  <c:v>94</c:v>
                </c:pt>
                <c:pt idx="2">
                  <c:v>78</c:v>
                </c:pt>
                <c:pt idx="3">
                  <c:v>94</c:v>
                </c:pt>
                <c:pt idx="4">
                  <c:v>78</c:v>
                </c:pt>
                <c:pt idx="5">
                  <c:v>125</c:v>
                </c:pt>
                <c:pt idx="6">
                  <c:v>78</c:v>
                </c:pt>
                <c:pt idx="7">
                  <c:v>124</c:v>
                </c:pt>
                <c:pt idx="8">
                  <c:v>78</c:v>
                </c:pt>
                <c:pt idx="9">
                  <c:v>94</c:v>
                </c:pt>
                <c:pt idx="10">
                  <c:v>94</c:v>
                </c:pt>
                <c:pt idx="11">
                  <c:v>93</c:v>
                </c:pt>
                <c:pt idx="12">
                  <c:v>93</c:v>
                </c:pt>
                <c:pt idx="13">
                  <c:v>78</c:v>
                </c:pt>
                <c:pt idx="14">
                  <c:v>125</c:v>
                </c:pt>
                <c:pt idx="15">
                  <c:v>94</c:v>
                </c:pt>
                <c:pt idx="16">
                  <c:v>140</c:v>
                </c:pt>
                <c:pt idx="17">
                  <c:v>94</c:v>
                </c:pt>
                <c:pt idx="18">
                  <c:v>78</c:v>
                </c:pt>
                <c:pt idx="19">
                  <c:v>93</c:v>
                </c:pt>
                <c:pt idx="20">
                  <c:v>94</c:v>
                </c:pt>
                <c:pt idx="21">
                  <c:v>78</c:v>
                </c:pt>
                <c:pt idx="22">
                  <c:v>78</c:v>
                </c:pt>
                <c:pt idx="23">
                  <c:v>78</c:v>
                </c:pt>
                <c:pt idx="24">
                  <c:v>78</c:v>
                </c:pt>
                <c:pt idx="25">
                  <c:v>78</c:v>
                </c:pt>
                <c:pt idx="26">
                  <c:v>94</c:v>
                </c:pt>
                <c:pt idx="27">
                  <c:v>93</c:v>
                </c:pt>
                <c:pt idx="28">
                  <c:v>94</c:v>
                </c:pt>
                <c:pt idx="29">
                  <c:v>93</c:v>
                </c:pt>
                <c:pt idx="30">
                  <c:v>78</c:v>
                </c:pt>
                <c:pt idx="31">
                  <c:v>93</c:v>
                </c:pt>
                <c:pt idx="32">
                  <c:v>78</c:v>
                </c:pt>
                <c:pt idx="33">
                  <c:v>78</c:v>
                </c:pt>
                <c:pt idx="34">
                  <c:v>78</c:v>
                </c:pt>
                <c:pt idx="35">
                  <c:v>94</c:v>
                </c:pt>
                <c:pt idx="36">
                  <c:v>93</c:v>
                </c:pt>
                <c:pt idx="37">
                  <c:v>94</c:v>
                </c:pt>
                <c:pt idx="38">
                  <c:v>93</c:v>
                </c:pt>
                <c:pt idx="39">
                  <c:v>110</c:v>
                </c:pt>
                <c:pt idx="40">
                  <c:v>93</c:v>
                </c:pt>
                <c:pt idx="41">
                  <c:v>125</c:v>
                </c:pt>
                <c:pt idx="42">
                  <c:v>94</c:v>
                </c:pt>
                <c:pt idx="43">
                  <c:v>125</c:v>
                </c:pt>
                <c:pt idx="44">
                  <c:v>78</c:v>
                </c:pt>
                <c:pt idx="45">
                  <c:v>78</c:v>
                </c:pt>
                <c:pt idx="46">
                  <c:v>94</c:v>
                </c:pt>
                <c:pt idx="47">
                  <c:v>93</c:v>
                </c:pt>
                <c:pt idx="48">
                  <c:v>78</c:v>
                </c:pt>
                <c:pt idx="49">
                  <c:v>94</c:v>
                </c:pt>
                <c:pt idx="50">
                  <c:v>94</c:v>
                </c:pt>
                <c:pt idx="51">
                  <c:v>78</c:v>
                </c:pt>
                <c:pt idx="52">
                  <c:v>93</c:v>
                </c:pt>
                <c:pt idx="53">
                  <c:v>94</c:v>
                </c:pt>
                <c:pt idx="54">
                  <c:v>94</c:v>
                </c:pt>
                <c:pt idx="55">
                  <c:v>93</c:v>
                </c:pt>
                <c:pt idx="56">
                  <c:v>93</c:v>
                </c:pt>
                <c:pt idx="57">
                  <c:v>93</c:v>
                </c:pt>
                <c:pt idx="58">
                  <c:v>93</c:v>
                </c:pt>
                <c:pt idx="59">
                  <c:v>78</c:v>
                </c:pt>
                <c:pt idx="60">
                  <c:v>78</c:v>
                </c:pt>
                <c:pt idx="61">
                  <c:v>94</c:v>
                </c:pt>
                <c:pt idx="62">
                  <c:v>94</c:v>
                </c:pt>
                <c:pt idx="63">
                  <c:v>93</c:v>
                </c:pt>
                <c:pt idx="64">
                  <c:v>125</c:v>
                </c:pt>
                <c:pt idx="65">
                  <c:v>140</c:v>
                </c:pt>
                <c:pt idx="66">
                  <c:v>94</c:v>
                </c:pt>
                <c:pt idx="67">
                  <c:v>125</c:v>
                </c:pt>
                <c:pt idx="68">
                  <c:v>93</c:v>
                </c:pt>
                <c:pt idx="69">
                  <c:v>78</c:v>
                </c:pt>
                <c:pt idx="70">
                  <c:v>110</c:v>
                </c:pt>
                <c:pt idx="71">
                  <c:v>93</c:v>
                </c:pt>
                <c:pt idx="72">
                  <c:v>93</c:v>
                </c:pt>
                <c:pt idx="73">
                  <c:v>94</c:v>
                </c:pt>
                <c:pt idx="74">
                  <c:v>78</c:v>
                </c:pt>
                <c:pt idx="75">
                  <c:v>93</c:v>
                </c:pt>
                <c:pt idx="76">
                  <c:v>94</c:v>
                </c:pt>
                <c:pt idx="77">
                  <c:v>78</c:v>
                </c:pt>
                <c:pt idx="78">
                  <c:v>125</c:v>
                </c:pt>
                <c:pt idx="79">
                  <c:v>94</c:v>
                </c:pt>
                <c:pt idx="80">
                  <c:v>93</c:v>
                </c:pt>
                <c:pt idx="81">
                  <c:v>94</c:v>
                </c:pt>
                <c:pt idx="82">
                  <c:v>93</c:v>
                </c:pt>
                <c:pt idx="83">
                  <c:v>125</c:v>
                </c:pt>
                <c:pt idx="84">
                  <c:v>93</c:v>
                </c:pt>
                <c:pt idx="85">
                  <c:v>93</c:v>
                </c:pt>
                <c:pt idx="86">
                  <c:v>93</c:v>
                </c:pt>
                <c:pt idx="87">
                  <c:v>109</c:v>
                </c:pt>
                <c:pt idx="88">
                  <c:v>78</c:v>
                </c:pt>
                <c:pt idx="89">
                  <c:v>94</c:v>
                </c:pt>
                <c:pt idx="90">
                  <c:v>94</c:v>
                </c:pt>
                <c:pt idx="91">
                  <c:v>78</c:v>
                </c:pt>
                <c:pt idx="92">
                  <c:v>78</c:v>
                </c:pt>
                <c:pt idx="93">
                  <c:v>94</c:v>
                </c:pt>
                <c:pt idx="94">
                  <c:v>93</c:v>
                </c:pt>
                <c:pt idx="95">
                  <c:v>78</c:v>
                </c:pt>
                <c:pt idx="96">
                  <c:v>94</c:v>
                </c:pt>
                <c:pt idx="97">
                  <c:v>94</c:v>
                </c:pt>
                <c:pt idx="98">
                  <c:v>78</c:v>
                </c:pt>
                <c:pt idx="99">
                  <c:v>94</c:v>
                </c:pt>
                <c:pt idx="100">
                  <c:v>93</c:v>
                </c:pt>
                <c:pt idx="101">
                  <c:v>93</c:v>
                </c:pt>
                <c:pt idx="102">
                  <c:v>94</c:v>
                </c:pt>
                <c:pt idx="103">
                  <c:v>94</c:v>
                </c:pt>
                <c:pt idx="104">
                  <c:v>93</c:v>
                </c:pt>
                <c:pt idx="105">
                  <c:v>94</c:v>
                </c:pt>
                <c:pt idx="106">
                  <c:v>109</c:v>
                </c:pt>
                <c:pt idx="107">
                  <c:v>78</c:v>
                </c:pt>
                <c:pt idx="108">
                  <c:v>94</c:v>
                </c:pt>
                <c:pt idx="109">
                  <c:v>78</c:v>
                </c:pt>
                <c:pt idx="110">
                  <c:v>78</c:v>
                </c:pt>
                <c:pt idx="111">
                  <c:v>94</c:v>
                </c:pt>
                <c:pt idx="112">
                  <c:v>78</c:v>
                </c:pt>
                <c:pt idx="113">
                  <c:v>94</c:v>
                </c:pt>
                <c:pt idx="114">
                  <c:v>78</c:v>
                </c:pt>
                <c:pt idx="115">
                  <c:v>78</c:v>
                </c:pt>
                <c:pt idx="116">
                  <c:v>78</c:v>
                </c:pt>
                <c:pt idx="117">
                  <c:v>93</c:v>
                </c:pt>
                <c:pt idx="118">
                  <c:v>93</c:v>
                </c:pt>
                <c:pt idx="119">
                  <c:v>94</c:v>
                </c:pt>
                <c:pt idx="120">
                  <c:v>78</c:v>
                </c:pt>
                <c:pt idx="121">
                  <c:v>78</c:v>
                </c:pt>
                <c:pt idx="122">
                  <c:v>78</c:v>
                </c:pt>
                <c:pt idx="123">
                  <c:v>93</c:v>
                </c:pt>
                <c:pt idx="124">
                  <c:v>93</c:v>
                </c:pt>
                <c:pt idx="125">
                  <c:v>78</c:v>
                </c:pt>
                <c:pt idx="126">
                  <c:v>78</c:v>
                </c:pt>
                <c:pt idx="127">
                  <c:v>78</c:v>
                </c:pt>
                <c:pt idx="128">
                  <c:v>78</c:v>
                </c:pt>
                <c:pt idx="129">
                  <c:v>78</c:v>
                </c:pt>
                <c:pt idx="130">
                  <c:v>78</c:v>
                </c:pt>
                <c:pt idx="131">
                  <c:v>78</c:v>
                </c:pt>
                <c:pt idx="132">
                  <c:v>125</c:v>
                </c:pt>
                <c:pt idx="133">
                  <c:v>109</c:v>
                </c:pt>
                <c:pt idx="134">
                  <c:v>94</c:v>
                </c:pt>
                <c:pt idx="135">
                  <c:v>78</c:v>
                </c:pt>
                <c:pt idx="136">
                  <c:v>93</c:v>
                </c:pt>
                <c:pt idx="137">
                  <c:v>78</c:v>
                </c:pt>
                <c:pt idx="138">
                  <c:v>94</c:v>
                </c:pt>
                <c:pt idx="139">
                  <c:v>78</c:v>
                </c:pt>
                <c:pt idx="140">
                  <c:v>78</c:v>
                </c:pt>
                <c:pt idx="141">
                  <c:v>78</c:v>
                </c:pt>
                <c:pt idx="142">
                  <c:v>78</c:v>
                </c:pt>
                <c:pt idx="143">
                  <c:v>78</c:v>
                </c:pt>
                <c:pt idx="144">
                  <c:v>78</c:v>
                </c:pt>
                <c:pt idx="145">
                  <c:v>94</c:v>
                </c:pt>
                <c:pt idx="146">
                  <c:v>125</c:v>
                </c:pt>
                <c:pt idx="147">
                  <c:v>78</c:v>
                </c:pt>
                <c:pt idx="148">
                  <c:v>93</c:v>
                </c:pt>
                <c:pt idx="149">
                  <c:v>78</c:v>
                </c:pt>
                <c:pt idx="150">
                  <c:v>125</c:v>
                </c:pt>
                <c:pt idx="151">
                  <c:v>78</c:v>
                </c:pt>
                <c:pt idx="152">
                  <c:v>78</c:v>
                </c:pt>
                <c:pt idx="153">
                  <c:v>141</c:v>
                </c:pt>
                <c:pt idx="154">
                  <c:v>63</c:v>
                </c:pt>
                <c:pt idx="155">
                  <c:v>109</c:v>
                </c:pt>
              </c:numCache>
            </c:numRef>
          </c:xVal>
          <c:yVal>
            <c:numRef>
              <c:f>Лист5!$J$322:$J$477</c:f>
              <c:numCache>
                <c:formatCode>General</c:formatCode>
                <c:ptCount val="156"/>
                <c:pt idx="0">
                  <c:v>67150</c:v>
                </c:pt>
                <c:pt idx="1">
                  <c:v>61116</c:v>
                </c:pt>
                <c:pt idx="2">
                  <c:v>109722</c:v>
                </c:pt>
                <c:pt idx="3">
                  <c:v>80128</c:v>
                </c:pt>
                <c:pt idx="4">
                  <c:v>124650</c:v>
                </c:pt>
                <c:pt idx="5">
                  <c:v>92916</c:v>
                </c:pt>
                <c:pt idx="6">
                  <c:v>62094</c:v>
                </c:pt>
                <c:pt idx="7">
                  <c:v>73846</c:v>
                </c:pt>
                <c:pt idx="8">
                  <c:v>44106</c:v>
                </c:pt>
                <c:pt idx="9">
                  <c:v>106776</c:v>
                </c:pt>
                <c:pt idx="10">
                  <c:v>132464</c:v>
                </c:pt>
                <c:pt idx="11">
                  <c:v>113800</c:v>
                </c:pt>
                <c:pt idx="12">
                  <c:v>124474</c:v>
                </c:pt>
                <c:pt idx="13">
                  <c:v>111916</c:v>
                </c:pt>
                <c:pt idx="14">
                  <c:v>115452</c:v>
                </c:pt>
                <c:pt idx="15">
                  <c:v>124440</c:v>
                </c:pt>
                <c:pt idx="16">
                  <c:v>116246</c:v>
                </c:pt>
                <c:pt idx="17">
                  <c:v>74058</c:v>
                </c:pt>
                <c:pt idx="18">
                  <c:v>78800</c:v>
                </c:pt>
                <c:pt idx="19">
                  <c:v>76078</c:v>
                </c:pt>
                <c:pt idx="20">
                  <c:v>86476</c:v>
                </c:pt>
                <c:pt idx="21">
                  <c:v>59248</c:v>
                </c:pt>
                <c:pt idx="22">
                  <c:v>87452</c:v>
                </c:pt>
                <c:pt idx="23">
                  <c:v>62100</c:v>
                </c:pt>
                <c:pt idx="24">
                  <c:v>69068</c:v>
                </c:pt>
                <c:pt idx="25">
                  <c:v>46706</c:v>
                </c:pt>
                <c:pt idx="26">
                  <c:v>77434</c:v>
                </c:pt>
                <c:pt idx="27">
                  <c:v>86692</c:v>
                </c:pt>
                <c:pt idx="28">
                  <c:v>56180</c:v>
                </c:pt>
                <c:pt idx="29">
                  <c:v>55342</c:v>
                </c:pt>
                <c:pt idx="30">
                  <c:v>60124</c:v>
                </c:pt>
                <c:pt idx="31">
                  <c:v>50332</c:v>
                </c:pt>
                <c:pt idx="32">
                  <c:v>58484</c:v>
                </c:pt>
                <c:pt idx="33">
                  <c:v>1660349</c:v>
                </c:pt>
                <c:pt idx="34">
                  <c:v>89768</c:v>
                </c:pt>
                <c:pt idx="35">
                  <c:v>1639635</c:v>
                </c:pt>
                <c:pt idx="36">
                  <c:v>1713711</c:v>
                </c:pt>
                <c:pt idx="37">
                  <c:v>1741035</c:v>
                </c:pt>
                <c:pt idx="38">
                  <c:v>65146</c:v>
                </c:pt>
                <c:pt idx="39">
                  <c:v>1685413</c:v>
                </c:pt>
                <c:pt idx="40">
                  <c:v>1660623</c:v>
                </c:pt>
                <c:pt idx="41">
                  <c:v>1687983</c:v>
                </c:pt>
                <c:pt idx="42">
                  <c:v>115494</c:v>
                </c:pt>
                <c:pt idx="43">
                  <c:v>1678983</c:v>
                </c:pt>
                <c:pt idx="44">
                  <c:v>1699091</c:v>
                </c:pt>
                <c:pt idx="45">
                  <c:v>1661065</c:v>
                </c:pt>
                <c:pt idx="46">
                  <c:v>1733323</c:v>
                </c:pt>
                <c:pt idx="47">
                  <c:v>1665303</c:v>
                </c:pt>
                <c:pt idx="48">
                  <c:v>1684373</c:v>
                </c:pt>
                <c:pt idx="49">
                  <c:v>1745963</c:v>
                </c:pt>
                <c:pt idx="50">
                  <c:v>1721319</c:v>
                </c:pt>
                <c:pt idx="51">
                  <c:v>50268</c:v>
                </c:pt>
                <c:pt idx="52">
                  <c:v>1714647</c:v>
                </c:pt>
                <c:pt idx="53">
                  <c:v>86806</c:v>
                </c:pt>
                <c:pt idx="54">
                  <c:v>1725203</c:v>
                </c:pt>
                <c:pt idx="55">
                  <c:v>85086</c:v>
                </c:pt>
                <c:pt idx="56">
                  <c:v>111126</c:v>
                </c:pt>
                <c:pt idx="57">
                  <c:v>103922</c:v>
                </c:pt>
                <c:pt idx="58">
                  <c:v>114564</c:v>
                </c:pt>
                <c:pt idx="59">
                  <c:v>1635075</c:v>
                </c:pt>
                <c:pt idx="60">
                  <c:v>1669993</c:v>
                </c:pt>
                <c:pt idx="61">
                  <c:v>65518</c:v>
                </c:pt>
                <c:pt idx="62">
                  <c:v>1786917</c:v>
                </c:pt>
                <c:pt idx="63">
                  <c:v>1777925</c:v>
                </c:pt>
                <c:pt idx="64">
                  <c:v>1795807</c:v>
                </c:pt>
                <c:pt idx="65">
                  <c:v>64644</c:v>
                </c:pt>
                <c:pt idx="66">
                  <c:v>1784047</c:v>
                </c:pt>
                <c:pt idx="67">
                  <c:v>1790815</c:v>
                </c:pt>
                <c:pt idx="68">
                  <c:v>1779367</c:v>
                </c:pt>
                <c:pt idx="69">
                  <c:v>49158</c:v>
                </c:pt>
                <c:pt idx="70">
                  <c:v>45922</c:v>
                </c:pt>
                <c:pt idx="71">
                  <c:v>51976</c:v>
                </c:pt>
                <c:pt idx="72">
                  <c:v>1755903</c:v>
                </c:pt>
                <c:pt idx="73">
                  <c:v>1757929</c:v>
                </c:pt>
                <c:pt idx="74">
                  <c:v>61848</c:v>
                </c:pt>
                <c:pt idx="75">
                  <c:v>1755583</c:v>
                </c:pt>
                <c:pt idx="76">
                  <c:v>86462</c:v>
                </c:pt>
                <c:pt idx="77">
                  <c:v>68220</c:v>
                </c:pt>
                <c:pt idx="78">
                  <c:v>1878843</c:v>
                </c:pt>
                <c:pt idx="79">
                  <c:v>1708321</c:v>
                </c:pt>
                <c:pt idx="80">
                  <c:v>84852</c:v>
                </c:pt>
                <c:pt idx="81">
                  <c:v>75054</c:v>
                </c:pt>
                <c:pt idx="82">
                  <c:v>1720703</c:v>
                </c:pt>
                <c:pt idx="83">
                  <c:v>1748181</c:v>
                </c:pt>
                <c:pt idx="84">
                  <c:v>119618</c:v>
                </c:pt>
                <c:pt idx="85">
                  <c:v>1757729</c:v>
                </c:pt>
                <c:pt idx="86">
                  <c:v>125284</c:v>
                </c:pt>
                <c:pt idx="87">
                  <c:v>1736991</c:v>
                </c:pt>
                <c:pt idx="88">
                  <c:v>1710619</c:v>
                </c:pt>
                <c:pt idx="89">
                  <c:v>114548</c:v>
                </c:pt>
                <c:pt idx="90">
                  <c:v>1775391</c:v>
                </c:pt>
                <c:pt idx="91">
                  <c:v>117474</c:v>
                </c:pt>
                <c:pt idx="92">
                  <c:v>126070</c:v>
                </c:pt>
                <c:pt idx="93">
                  <c:v>126012</c:v>
                </c:pt>
                <c:pt idx="94">
                  <c:v>121452</c:v>
                </c:pt>
                <c:pt idx="95">
                  <c:v>121754</c:v>
                </c:pt>
                <c:pt idx="96">
                  <c:v>116730</c:v>
                </c:pt>
                <c:pt idx="97">
                  <c:v>125084</c:v>
                </c:pt>
                <c:pt idx="98">
                  <c:v>123682</c:v>
                </c:pt>
                <c:pt idx="99">
                  <c:v>123298</c:v>
                </c:pt>
                <c:pt idx="100">
                  <c:v>122440</c:v>
                </c:pt>
                <c:pt idx="101">
                  <c:v>124024</c:v>
                </c:pt>
                <c:pt idx="102">
                  <c:v>125230</c:v>
                </c:pt>
                <c:pt idx="103">
                  <c:v>134398</c:v>
                </c:pt>
                <c:pt idx="104">
                  <c:v>119468</c:v>
                </c:pt>
                <c:pt idx="105">
                  <c:v>128856</c:v>
                </c:pt>
                <c:pt idx="106">
                  <c:v>122830</c:v>
                </c:pt>
                <c:pt idx="107">
                  <c:v>121252</c:v>
                </c:pt>
                <c:pt idx="108">
                  <c:v>103796</c:v>
                </c:pt>
                <c:pt idx="109">
                  <c:v>108310</c:v>
                </c:pt>
                <c:pt idx="110">
                  <c:v>1601947</c:v>
                </c:pt>
                <c:pt idx="111">
                  <c:v>1715841</c:v>
                </c:pt>
                <c:pt idx="112">
                  <c:v>1671011</c:v>
                </c:pt>
                <c:pt idx="113">
                  <c:v>1651075</c:v>
                </c:pt>
                <c:pt idx="114">
                  <c:v>1541487</c:v>
                </c:pt>
                <c:pt idx="115">
                  <c:v>1526835</c:v>
                </c:pt>
                <c:pt idx="116">
                  <c:v>1578957</c:v>
                </c:pt>
                <c:pt idx="117">
                  <c:v>1788847</c:v>
                </c:pt>
                <c:pt idx="118">
                  <c:v>1644507</c:v>
                </c:pt>
                <c:pt idx="119">
                  <c:v>13201728</c:v>
                </c:pt>
                <c:pt idx="120">
                  <c:v>1460429</c:v>
                </c:pt>
                <c:pt idx="121">
                  <c:v>1558353</c:v>
                </c:pt>
                <c:pt idx="122">
                  <c:v>1553333</c:v>
                </c:pt>
                <c:pt idx="123">
                  <c:v>1609537</c:v>
                </c:pt>
                <c:pt idx="124">
                  <c:v>1564823</c:v>
                </c:pt>
                <c:pt idx="125">
                  <c:v>1575293</c:v>
                </c:pt>
                <c:pt idx="126">
                  <c:v>1486385</c:v>
                </c:pt>
                <c:pt idx="127">
                  <c:v>1567013</c:v>
                </c:pt>
                <c:pt idx="128">
                  <c:v>120726</c:v>
                </c:pt>
                <c:pt idx="129">
                  <c:v>1557287</c:v>
                </c:pt>
                <c:pt idx="130">
                  <c:v>111094</c:v>
                </c:pt>
                <c:pt idx="131">
                  <c:v>118520</c:v>
                </c:pt>
                <c:pt idx="132">
                  <c:v>120386</c:v>
                </c:pt>
                <c:pt idx="133">
                  <c:v>100890</c:v>
                </c:pt>
                <c:pt idx="134">
                  <c:v>89248</c:v>
                </c:pt>
                <c:pt idx="135">
                  <c:v>113030</c:v>
                </c:pt>
                <c:pt idx="136">
                  <c:v>126478</c:v>
                </c:pt>
                <c:pt idx="137">
                  <c:v>126624</c:v>
                </c:pt>
                <c:pt idx="138">
                  <c:v>115484</c:v>
                </c:pt>
                <c:pt idx="139">
                  <c:v>110712</c:v>
                </c:pt>
                <c:pt idx="140">
                  <c:v>1035551</c:v>
                </c:pt>
                <c:pt idx="141">
                  <c:v>1528957</c:v>
                </c:pt>
                <c:pt idx="142">
                  <c:v>1554413</c:v>
                </c:pt>
                <c:pt idx="143">
                  <c:v>116964</c:v>
                </c:pt>
                <c:pt idx="144">
                  <c:v>1545421</c:v>
                </c:pt>
                <c:pt idx="145">
                  <c:v>1556457</c:v>
                </c:pt>
                <c:pt idx="146">
                  <c:v>13063952</c:v>
                </c:pt>
                <c:pt idx="147">
                  <c:v>1160718</c:v>
                </c:pt>
                <c:pt idx="148">
                  <c:v>349096</c:v>
                </c:pt>
                <c:pt idx="149">
                  <c:v>122936</c:v>
                </c:pt>
                <c:pt idx="150">
                  <c:v>121768</c:v>
                </c:pt>
                <c:pt idx="151">
                  <c:v>1563371</c:v>
                </c:pt>
                <c:pt idx="152">
                  <c:v>1557841</c:v>
                </c:pt>
                <c:pt idx="153">
                  <c:v>8537304</c:v>
                </c:pt>
                <c:pt idx="154">
                  <c:v>1460429</c:v>
                </c:pt>
                <c:pt idx="155">
                  <c:v>1460429</c:v>
                </c:pt>
              </c:numCache>
            </c:numRef>
          </c:yVal>
        </c:ser>
        <c:axId val="68667648"/>
        <c:axId val="68677632"/>
      </c:scatterChart>
      <c:valAx>
        <c:axId val="68667648"/>
        <c:scaling>
          <c:orientation val="minMax"/>
        </c:scaling>
        <c:axPos val="b"/>
        <c:numFmt formatCode="General" sourceLinked="1"/>
        <c:tickLblPos val="nextTo"/>
        <c:crossAx val="68677632"/>
        <c:crosses val="autoZero"/>
        <c:crossBetween val="midCat"/>
      </c:valAx>
      <c:valAx>
        <c:axId val="68677632"/>
        <c:scaling>
          <c:orientation val="minMax"/>
        </c:scaling>
        <c:axPos val="l"/>
        <c:majorGridlines/>
        <c:numFmt formatCode="General" sourceLinked="1"/>
        <c:tickLblPos val="nextTo"/>
        <c:crossAx val="6866764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scatterChart>
        <c:scatterStyle val="lineMarker"/>
        <c:ser>
          <c:idx val="0"/>
          <c:order val="0"/>
          <c:tx>
            <c:v>75 dpi</c:v>
          </c:tx>
          <c:spPr>
            <a:ln w="28575">
              <a:noFill/>
            </a:ln>
          </c:spPr>
          <c:xVal>
            <c:numRef>
              <c:f>Лист5!$O$3:$O$165</c:f>
              <c:numCache>
                <c:formatCode>General</c:formatCode>
                <c:ptCount val="163"/>
                <c:pt idx="0">
                  <c:v>15</c:v>
                </c:pt>
                <c:pt idx="1">
                  <c:v>16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15</c:v>
                </c:pt>
                <c:pt idx="6">
                  <c:v>16</c:v>
                </c:pt>
                <c:pt idx="7">
                  <c:v>16</c:v>
                </c:pt>
                <c:pt idx="8">
                  <c:v>0</c:v>
                </c:pt>
                <c:pt idx="9">
                  <c:v>15</c:v>
                </c:pt>
                <c:pt idx="10">
                  <c:v>15</c:v>
                </c:pt>
                <c:pt idx="11">
                  <c:v>0</c:v>
                </c:pt>
                <c:pt idx="12">
                  <c:v>15</c:v>
                </c:pt>
                <c:pt idx="13">
                  <c:v>16</c:v>
                </c:pt>
                <c:pt idx="14">
                  <c:v>16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16</c:v>
                </c:pt>
                <c:pt idx="19">
                  <c:v>15</c:v>
                </c:pt>
                <c:pt idx="20">
                  <c:v>16</c:v>
                </c:pt>
                <c:pt idx="21">
                  <c:v>16</c:v>
                </c:pt>
                <c:pt idx="22">
                  <c:v>15</c:v>
                </c:pt>
                <c:pt idx="23">
                  <c:v>16</c:v>
                </c:pt>
                <c:pt idx="24">
                  <c:v>15</c:v>
                </c:pt>
                <c:pt idx="25">
                  <c:v>16</c:v>
                </c:pt>
                <c:pt idx="26">
                  <c:v>16</c:v>
                </c:pt>
                <c:pt idx="27">
                  <c:v>16</c:v>
                </c:pt>
                <c:pt idx="28">
                  <c:v>16</c:v>
                </c:pt>
                <c:pt idx="29">
                  <c:v>0</c:v>
                </c:pt>
                <c:pt idx="30">
                  <c:v>0</c:v>
                </c:pt>
                <c:pt idx="31">
                  <c:v>16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16</c:v>
                </c:pt>
                <c:pt idx="36">
                  <c:v>0</c:v>
                </c:pt>
                <c:pt idx="37">
                  <c:v>15</c:v>
                </c:pt>
                <c:pt idx="38">
                  <c:v>16</c:v>
                </c:pt>
                <c:pt idx="39">
                  <c:v>15</c:v>
                </c:pt>
                <c:pt idx="40">
                  <c:v>0</c:v>
                </c:pt>
                <c:pt idx="41">
                  <c:v>16</c:v>
                </c:pt>
                <c:pt idx="42">
                  <c:v>16</c:v>
                </c:pt>
                <c:pt idx="43">
                  <c:v>0</c:v>
                </c:pt>
                <c:pt idx="44">
                  <c:v>31</c:v>
                </c:pt>
                <c:pt idx="45">
                  <c:v>16</c:v>
                </c:pt>
                <c:pt idx="46">
                  <c:v>0</c:v>
                </c:pt>
                <c:pt idx="47">
                  <c:v>15</c:v>
                </c:pt>
                <c:pt idx="48">
                  <c:v>0</c:v>
                </c:pt>
                <c:pt idx="49">
                  <c:v>16</c:v>
                </c:pt>
                <c:pt idx="50">
                  <c:v>16</c:v>
                </c:pt>
                <c:pt idx="51">
                  <c:v>16</c:v>
                </c:pt>
                <c:pt idx="52">
                  <c:v>16</c:v>
                </c:pt>
                <c:pt idx="53">
                  <c:v>16</c:v>
                </c:pt>
                <c:pt idx="54">
                  <c:v>16</c:v>
                </c:pt>
                <c:pt idx="55">
                  <c:v>16</c:v>
                </c:pt>
                <c:pt idx="56">
                  <c:v>16</c:v>
                </c:pt>
                <c:pt idx="57">
                  <c:v>0</c:v>
                </c:pt>
                <c:pt idx="58">
                  <c:v>15</c:v>
                </c:pt>
                <c:pt idx="59">
                  <c:v>15</c:v>
                </c:pt>
                <c:pt idx="60">
                  <c:v>0</c:v>
                </c:pt>
                <c:pt idx="61">
                  <c:v>16</c:v>
                </c:pt>
                <c:pt idx="62">
                  <c:v>16</c:v>
                </c:pt>
                <c:pt idx="63">
                  <c:v>15</c:v>
                </c:pt>
                <c:pt idx="64">
                  <c:v>16</c:v>
                </c:pt>
                <c:pt idx="65">
                  <c:v>15</c:v>
                </c:pt>
                <c:pt idx="66">
                  <c:v>15</c:v>
                </c:pt>
                <c:pt idx="67">
                  <c:v>15</c:v>
                </c:pt>
                <c:pt idx="68">
                  <c:v>16</c:v>
                </c:pt>
                <c:pt idx="69">
                  <c:v>15</c:v>
                </c:pt>
                <c:pt idx="70">
                  <c:v>15</c:v>
                </c:pt>
                <c:pt idx="71">
                  <c:v>16</c:v>
                </c:pt>
                <c:pt idx="72">
                  <c:v>16</c:v>
                </c:pt>
                <c:pt idx="73">
                  <c:v>16</c:v>
                </c:pt>
                <c:pt idx="74">
                  <c:v>15</c:v>
                </c:pt>
                <c:pt idx="75">
                  <c:v>16</c:v>
                </c:pt>
                <c:pt idx="76">
                  <c:v>16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16</c:v>
                </c:pt>
                <c:pt idx="81">
                  <c:v>15</c:v>
                </c:pt>
                <c:pt idx="82">
                  <c:v>16</c:v>
                </c:pt>
                <c:pt idx="83">
                  <c:v>15</c:v>
                </c:pt>
                <c:pt idx="84">
                  <c:v>15</c:v>
                </c:pt>
                <c:pt idx="85">
                  <c:v>15</c:v>
                </c:pt>
                <c:pt idx="86">
                  <c:v>0</c:v>
                </c:pt>
                <c:pt idx="87">
                  <c:v>0</c:v>
                </c:pt>
                <c:pt idx="88">
                  <c:v>16</c:v>
                </c:pt>
                <c:pt idx="89">
                  <c:v>16</c:v>
                </c:pt>
                <c:pt idx="90">
                  <c:v>15</c:v>
                </c:pt>
                <c:pt idx="91">
                  <c:v>16</c:v>
                </c:pt>
                <c:pt idx="92">
                  <c:v>0</c:v>
                </c:pt>
                <c:pt idx="93">
                  <c:v>16</c:v>
                </c:pt>
                <c:pt idx="94">
                  <c:v>16</c:v>
                </c:pt>
                <c:pt idx="95">
                  <c:v>16</c:v>
                </c:pt>
                <c:pt idx="96">
                  <c:v>15</c:v>
                </c:pt>
                <c:pt idx="97">
                  <c:v>15</c:v>
                </c:pt>
                <c:pt idx="98">
                  <c:v>15</c:v>
                </c:pt>
                <c:pt idx="99">
                  <c:v>16</c:v>
                </c:pt>
                <c:pt idx="100">
                  <c:v>16</c:v>
                </c:pt>
                <c:pt idx="101">
                  <c:v>16</c:v>
                </c:pt>
                <c:pt idx="102">
                  <c:v>16</c:v>
                </c:pt>
                <c:pt idx="103">
                  <c:v>16</c:v>
                </c:pt>
                <c:pt idx="104">
                  <c:v>16</c:v>
                </c:pt>
                <c:pt idx="105">
                  <c:v>16</c:v>
                </c:pt>
                <c:pt idx="106">
                  <c:v>15</c:v>
                </c:pt>
                <c:pt idx="107">
                  <c:v>15</c:v>
                </c:pt>
                <c:pt idx="108">
                  <c:v>15</c:v>
                </c:pt>
                <c:pt idx="109">
                  <c:v>16</c:v>
                </c:pt>
                <c:pt idx="110">
                  <c:v>31</c:v>
                </c:pt>
                <c:pt idx="111">
                  <c:v>15</c:v>
                </c:pt>
                <c:pt idx="112">
                  <c:v>16</c:v>
                </c:pt>
                <c:pt idx="113">
                  <c:v>16</c:v>
                </c:pt>
                <c:pt idx="114">
                  <c:v>16</c:v>
                </c:pt>
                <c:pt idx="115">
                  <c:v>15</c:v>
                </c:pt>
                <c:pt idx="116">
                  <c:v>16</c:v>
                </c:pt>
                <c:pt idx="117">
                  <c:v>16</c:v>
                </c:pt>
                <c:pt idx="118">
                  <c:v>16</c:v>
                </c:pt>
                <c:pt idx="119">
                  <c:v>16</c:v>
                </c:pt>
                <c:pt idx="120">
                  <c:v>16</c:v>
                </c:pt>
                <c:pt idx="121">
                  <c:v>16</c:v>
                </c:pt>
                <c:pt idx="122">
                  <c:v>15</c:v>
                </c:pt>
                <c:pt idx="123">
                  <c:v>16</c:v>
                </c:pt>
                <c:pt idx="124">
                  <c:v>0</c:v>
                </c:pt>
                <c:pt idx="125">
                  <c:v>16</c:v>
                </c:pt>
                <c:pt idx="126">
                  <c:v>15</c:v>
                </c:pt>
                <c:pt idx="127">
                  <c:v>0</c:v>
                </c:pt>
                <c:pt idx="128">
                  <c:v>31</c:v>
                </c:pt>
                <c:pt idx="129">
                  <c:v>0</c:v>
                </c:pt>
                <c:pt idx="130">
                  <c:v>15</c:v>
                </c:pt>
                <c:pt idx="131">
                  <c:v>15</c:v>
                </c:pt>
                <c:pt idx="132">
                  <c:v>16</c:v>
                </c:pt>
                <c:pt idx="133">
                  <c:v>0</c:v>
                </c:pt>
                <c:pt idx="134">
                  <c:v>16</c:v>
                </c:pt>
                <c:pt idx="135">
                  <c:v>15</c:v>
                </c:pt>
                <c:pt idx="136">
                  <c:v>16</c:v>
                </c:pt>
                <c:pt idx="137">
                  <c:v>0</c:v>
                </c:pt>
                <c:pt idx="138">
                  <c:v>16</c:v>
                </c:pt>
                <c:pt idx="139">
                  <c:v>16</c:v>
                </c:pt>
                <c:pt idx="140">
                  <c:v>15</c:v>
                </c:pt>
                <c:pt idx="141">
                  <c:v>15</c:v>
                </c:pt>
                <c:pt idx="142">
                  <c:v>15</c:v>
                </c:pt>
                <c:pt idx="143">
                  <c:v>16</c:v>
                </c:pt>
                <c:pt idx="144">
                  <c:v>16</c:v>
                </c:pt>
                <c:pt idx="145">
                  <c:v>16</c:v>
                </c:pt>
                <c:pt idx="146">
                  <c:v>16</c:v>
                </c:pt>
                <c:pt idx="147">
                  <c:v>16</c:v>
                </c:pt>
                <c:pt idx="148">
                  <c:v>15</c:v>
                </c:pt>
                <c:pt idx="149">
                  <c:v>31</c:v>
                </c:pt>
                <c:pt idx="150">
                  <c:v>16</c:v>
                </c:pt>
                <c:pt idx="151">
                  <c:v>15</c:v>
                </c:pt>
                <c:pt idx="152">
                  <c:v>16</c:v>
                </c:pt>
                <c:pt idx="153">
                  <c:v>15</c:v>
                </c:pt>
                <c:pt idx="154">
                  <c:v>0</c:v>
                </c:pt>
                <c:pt idx="155">
                  <c:v>31</c:v>
                </c:pt>
                <c:pt idx="156">
                  <c:v>32</c:v>
                </c:pt>
                <c:pt idx="157">
                  <c:v>16</c:v>
                </c:pt>
                <c:pt idx="158">
                  <c:v>16</c:v>
                </c:pt>
                <c:pt idx="159">
                  <c:v>16</c:v>
                </c:pt>
                <c:pt idx="160">
                  <c:v>15</c:v>
                </c:pt>
                <c:pt idx="161">
                  <c:v>16</c:v>
                </c:pt>
                <c:pt idx="162">
                  <c:v>16</c:v>
                </c:pt>
              </c:numCache>
            </c:numRef>
          </c:xVal>
          <c:yVal>
            <c:numRef>
              <c:f>Лист5!$J$3:$J$165</c:f>
              <c:numCache>
                <c:formatCode>General</c:formatCode>
                <c:ptCount val="163"/>
                <c:pt idx="0">
                  <c:v>92630</c:v>
                </c:pt>
                <c:pt idx="1">
                  <c:v>116812</c:v>
                </c:pt>
                <c:pt idx="2">
                  <c:v>187688</c:v>
                </c:pt>
                <c:pt idx="3">
                  <c:v>155482</c:v>
                </c:pt>
                <c:pt idx="4">
                  <c:v>135192</c:v>
                </c:pt>
                <c:pt idx="5">
                  <c:v>124568</c:v>
                </c:pt>
                <c:pt idx="6">
                  <c:v>174674</c:v>
                </c:pt>
                <c:pt idx="7">
                  <c:v>105820</c:v>
                </c:pt>
                <c:pt idx="8">
                  <c:v>58108</c:v>
                </c:pt>
                <c:pt idx="9">
                  <c:v>67150</c:v>
                </c:pt>
                <c:pt idx="10">
                  <c:v>61116</c:v>
                </c:pt>
                <c:pt idx="11">
                  <c:v>109722</c:v>
                </c:pt>
                <c:pt idx="12">
                  <c:v>80128</c:v>
                </c:pt>
                <c:pt idx="13">
                  <c:v>124650</c:v>
                </c:pt>
                <c:pt idx="14">
                  <c:v>92916</c:v>
                </c:pt>
                <c:pt idx="15">
                  <c:v>62094</c:v>
                </c:pt>
                <c:pt idx="16">
                  <c:v>73846</c:v>
                </c:pt>
                <c:pt idx="17">
                  <c:v>44106</c:v>
                </c:pt>
                <c:pt idx="18">
                  <c:v>106776</c:v>
                </c:pt>
                <c:pt idx="19">
                  <c:v>132464</c:v>
                </c:pt>
                <c:pt idx="20">
                  <c:v>113800</c:v>
                </c:pt>
                <c:pt idx="21">
                  <c:v>124474</c:v>
                </c:pt>
                <c:pt idx="22">
                  <c:v>111916</c:v>
                </c:pt>
                <c:pt idx="23">
                  <c:v>115452</c:v>
                </c:pt>
                <c:pt idx="24">
                  <c:v>124440</c:v>
                </c:pt>
                <c:pt idx="25">
                  <c:v>116246</c:v>
                </c:pt>
                <c:pt idx="26">
                  <c:v>74058</c:v>
                </c:pt>
                <c:pt idx="27">
                  <c:v>78800</c:v>
                </c:pt>
                <c:pt idx="28">
                  <c:v>76078</c:v>
                </c:pt>
                <c:pt idx="29">
                  <c:v>86476</c:v>
                </c:pt>
                <c:pt idx="30">
                  <c:v>59248</c:v>
                </c:pt>
                <c:pt idx="31">
                  <c:v>87452</c:v>
                </c:pt>
                <c:pt idx="32">
                  <c:v>62100</c:v>
                </c:pt>
                <c:pt idx="33">
                  <c:v>69068</c:v>
                </c:pt>
                <c:pt idx="34">
                  <c:v>46706</c:v>
                </c:pt>
                <c:pt idx="35">
                  <c:v>77434</c:v>
                </c:pt>
                <c:pt idx="36">
                  <c:v>86692</c:v>
                </c:pt>
                <c:pt idx="37">
                  <c:v>56180</c:v>
                </c:pt>
                <c:pt idx="38">
                  <c:v>55342</c:v>
                </c:pt>
                <c:pt idx="39">
                  <c:v>60124</c:v>
                </c:pt>
                <c:pt idx="40">
                  <c:v>50332</c:v>
                </c:pt>
                <c:pt idx="41">
                  <c:v>58484</c:v>
                </c:pt>
                <c:pt idx="42">
                  <c:v>1660349</c:v>
                </c:pt>
                <c:pt idx="43">
                  <c:v>89768</c:v>
                </c:pt>
                <c:pt idx="44">
                  <c:v>1639635</c:v>
                </c:pt>
                <c:pt idx="45">
                  <c:v>1713711</c:v>
                </c:pt>
                <c:pt idx="46">
                  <c:v>1741035</c:v>
                </c:pt>
                <c:pt idx="47">
                  <c:v>65146</c:v>
                </c:pt>
                <c:pt idx="48">
                  <c:v>1685413</c:v>
                </c:pt>
                <c:pt idx="49">
                  <c:v>1660623</c:v>
                </c:pt>
                <c:pt idx="50">
                  <c:v>1687983</c:v>
                </c:pt>
                <c:pt idx="51">
                  <c:v>115494</c:v>
                </c:pt>
                <c:pt idx="52">
                  <c:v>1678983</c:v>
                </c:pt>
                <c:pt idx="53">
                  <c:v>1699091</c:v>
                </c:pt>
                <c:pt idx="54">
                  <c:v>1661065</c:v>
                </c:pt>
                <c:pt idx="55">
                  <c:v>1733323</c:v>
                </c:pt>
                <c:pt idx="56">
                  <c:v>1665303</c:v>
                </c:pt>
                <c:pt idx="57">
                  <c:v>1684373</c:v>
                </c:pt>
                <c:pt idx="58">
                  <c:v>1745963</c:v>
                </c:pt>
                <c:pt idx="59">
                  <c:v>1721319</c:v>
                </c:pt>
                <c:pt idx="60">
                  <c:v>50268</c:v>
                </c:pt>
                <c:pt idx="61">
                  <c:v>1714647</c:v>
                </c:pt>
                <c:pt idx="62">
                  <c:v>86806</c:v>
                </c:pt>
                <c:pt idx="63">
                  <c:v>1725203</c:v>
                </c:pt>
                <c:pt idx="64">
                  <c:v>85086</c:v>
                </c:pt>
                <c:pt idx="65">
                  <c:v>111126</c:v>
                </c:pt>
                <c:pt idx="66">
                  <c:v>103922</c:v>
                </c:pt>
                <c:pt idx="67">
                  <c:v>114564</c:v>
                </c:pt>
                <c:pt idx="68">
                  <c:v>1635075</c:v>
                </c:pt>
                <c:pt idx="69">
                  <c:v>1669993</c:v>
                </c:pt>
                <c:pt idx="70">
                  <c:v>65518</c:v>
                </c:pt>
                <c:pt idx="71">
                  <c:v>1786917</c:v>
                </c:pt>
                <c:pt idx="72">
                  <c:v>1777925</c:v>
                </c:pt>
                <c:pt idx="73">
                  <c:v>1795807</c:v>
                </c:pt>
                <c:pt idx="74">
                  <c:v>64644</c:v>
                </c:pt>
                <c:pt idx="75">
                  <c:v>1784047</c:v>
                </c:pt>
                <c:pt idx="76">
                  <c:v>1790815</c:v>
                </c:pt>
                <c:pt idx="77">
                  <c:v>1779367</c:v>
                </c:pt>
                <c:pt idx="78">
                  <c:v>49158</c:v>
                </c:pt>
                <c:pt idx="79">
                  <c:v>45922</c:v>
                </c:pt>
                <c:pt idx="80">
                  <c:v>51976</c:v>
                </c:pt>
                <c:pt idx="81">
                  <c:v>1755903</c:v>
                </c:pt>
                <c:pt idx="82">
                  <c:v>1757929</c:v>
                </c:pt>
                <c:pt idx="83">
                  <c:v>61848</c:v>
                </c:pt>
                <c:pt idx="84">
                  <c:v>1755583</c:v>
                </c:pt>
                <c:pt idx="85">
                  <c:v>86462</c:v>
                </c:pt>
                <c:pt idx="86">
                  <c:v>68220</c:v>
                </c:pt>
                <c:pt idx="87">
                  <c:v>1878843</c:v>
                </c:pt>
                <c:pt idx="88">
                  <c:v>1708321</c:v>
                </c:pt>
                <c:pt idx="89">
                  <c:v>84852</c:v>
                </c:pt>
                <c:pt idx="90">
                  <c:v>75054</c:v>
                </c:pt>
                <c:pt idx="91">
                  <c:v>1720703</c:v>
                </c:pt>
                <c:pt idx="92">
                  <c:v>1748181</c:v>
                </c:pt>
                <c:pt idx="93">
                  <c:v>119618</c:v>
                </c:pt>
                <c:pt idx="94">
                  <c:v>1757729</c:v>
                </c:pt>
                <c:pt idx="95">
                  <c:v>125284</c:v>
                </c:pt>
                <c:pt idx="96">
                  <c:v>1736991</c:v>
                </c:pt>
                <c:pt idx="97">
                  <c:v>1710619</c:v>
                </c:pt>
                <c:pt idx="98">
                  <c:v>114548</c:v>
                </c:pt>
                <c:pt idx="99">
                  <c:v>1775391</c:v>
                </c:pt>
                <c:pt idx="100">
                  <c:v>117474</c:v>
                </c:pt>
                <c:pt idx="101">
                  <c:v>126070</c:v>
                </c:pt>
                <c:pt idx="102">
                  <c:v>126012</c:v>
                </c:pt>
                <c:pt idx="103">
                  <c:v>121452</c:v>
                </c:pt>
                <c:pt idx="104">
                  <c:v>121754</c:v>
                </c:pt>
                <c:pt idx="105">
                  <c:v>116730</c:v>
                </c:pt>
                <c:pt idx="106">
                  <c:v>125084</c:v>
                </c:pt>
                <c:pt idx="107">
                  <c:v>123682</c:v>
                </c:pt>
                <c:pt idx="108">
                  <c:v>123298</c:v>
                </c:pt>
                <c:pt idx="109">
                  <c:v>122440</c:v>
                </c:pt>
                <c:pt idx="110">
                  <c:v>124024</c:v>
                </c:pt>
                <c:pt idx="111">
                  <c:v>125230</c:v>
                </c:pt>
                <c:pt idx="112">
                  <c:v>134398</c:v>
                </c:pt>
                <c:pt idx="113">
                  <c:v>119468</c:v>
                </c:pt>
                <c:pt idx="114">
                  <c:v>128856</c:v>
                </c:pt>
                <c:pt idx="115">
                  <c:v>122830</c:v>
                </c:pt>
                <c:pt idx="116">
                  <c:v>121252</c:v>
                </c:pt>
                <c:pt idx="117">
                  <c:v>103796</c:v>
                </c:pt>
                <c:pt idx="118">
                  <c:v>108310</c:v>
                </c:pt>
                <c:pt idx="119">
                  <c:v>1601947</c:v>
                </c:pt>
                <c:pt idx="120">
                  <c:v>1715841</c:v>
                </c:pt>
                <c:pt idx="121">
                  <c:v>1671011</c:v>
                </c:pt>
                <c:pt idx="122">
                  <c:v>1651075</c:v>
                </c:pt>
                <c:pt idx="123">
                  <c:v>1541487</c:v>
                </c:pt>
                <c:pt idx="124">
                  <c:v>1526835</c:v>
                </c:pt>
                <c:pt idx="125">
                  <c:v>1578957</c:v>
                </c:pt>
                <c:pt idx="126">
                  <c:v>1788847</c:v>
                </c:pt>
                <c:pt idx="127">
                  <c:v>1644507</c:v>
                </c:pt>
                <c:pt idx="128">
                  <c:v>13201728</c:v>
                </c:pt>
                <c:pt idx="129">
                  <c:v>1460429</c:v>
                </c:pt>
                <c:pt idx="130">
                  <c:v>1558353</c:v>
                </c:pt>
                <c:pt idx="131">
                  <c:v>1553333</c:v>
                </c:pt>
                <c:pt idx="132">
                  <c:v>1609537</c:v>
                </c:pt>
                <c:pt idx="133">
                  <c:v>1564823</c:v>
                </c:pt>
                <c:pt idx="134">
                  <c:v>1575293</c:v>
                </c:pt>
                <c:pt idx="135">
                  <c:v>1486385</c:v>
                </c:pt>
                <c:pt idx="136">
                  <c:v>1567013</c:v>
                </c:pt>
                <c:pt idx="137">
                  <c:v>120726</c:v>
                </c:pt>
                <c:pt idx="138">
                  <c:v>1557287</c:v>
                </c:pt>
                <c:pt idx="139">
                  <c:v>111094</c:v>
                </c:pt>
                <c:pt idx="140">
                  <c:v>118520</c:v>
                </c:pt>
                <c:pt idx="141">
                  <c:v>120386</c:v>
                </c:pt>
                <c:pt idx="142">
                  <c:v>100890</c:v>
                </c:pt>
                <c:pt idx="143">
                  <c:v>89248</c:v>
                </c:pt>
                <c:pt idx="144">
                  <c:v>113030</c:v>
                </c:pt>
                <c:pt idx="145">
                  <c:v>126478</c:v>
                </c:pt>
                <c:pt idx="146">
                  <c:v>126624</c:v>
                </c:pt>
                <c:pt idx="147">
                  <c:v>115484</c:v>
                </c:pt>
                <c:pt idx="148">
                  <c:v>110712</c:v>
                </c:pt>
                <c:pt idx="149">
                  <c:v>1035551</c:v>
                </c:pt>
                <c:pt idx="150">
                  <c:v>1528957</c:v>
                </c:pt>
                <c:pt idx="151">
                  <c:v>1554413</c:v>
                </c:pt>
                <c:pt idx="152">
                  <c:v>116964</c:v>
                </c:pt>
                <c:pt idx="153">
                  <c:v>1545421</c:v>
                </c:pt>
                <c:pt idx="154">
                  <c:v>1556457</c:v>
                </c:pt>
                <c:pt idx="155">
                  <c:v>13063952</c:v>
                </c:pt>
                <c:pt idx="156">
                  <c:v>1160718</c:v>
                </c:pt>
                <c:pt idx="157">
                  <c:v>349096</c:v>
                </c:pt>
                <c:pt idx="158">
                  <c:v>122936</c:v>
                </c:pt>
                <c:pt idx="159">
                  <c:v>121768</c:v>
                </c:pt>
                <c:pt idx="160">
                  <c:v>1563371</c:v>
                </c:pt>
                <c:pt idx="161">
                  <c:v>1557841</c:v>
                </c:pt>
                <c:pt idx="162">
                  <c:v>8537304</c:v>
                </c:pt>
              </c:numCache>
            </c:numRef>
          </c:yVal>
        </c:ser>
        <c:ser>
          <c:idx val="1"/>
          <c:order val="1"/>
          <c:tx>
            <c:v>100 dpi</c:v>
          </c:tx>
          <c:spPr>
            <a:ln w="28575">
              <a:noFill/>
            </a:ln>
          </c:spPr>
          <c:xVal>
            <c:numRef>
              <c:f>Лист5!$O$166:$O$321</c:f>
              <c:numCache>
                <c:formatCode>General</c:formatCode>
                <c:ptCount val="156"/>
                <c:pt idx="0">
                  <c:v>63</c:v>
                </c:pt>
                <c:pt idx="1">
                  <c:v>78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15</c:v>
                </c:pt>
                <c:pt idx="6">
                  <c:v>15</c:v>
                </c:pt>
                <c:pt idx="7">
                  <c:v>16</c:v>
                </c:pt>
                <c:pt idx="8">
                  <c:v>16</c:v>
                </c:pt>
                <c:pt idx="9">
                  <c:v>31</c:v>
                </c:pt>
                <c:pt idx="10">
                  <c:v>15</c:v>
                </c:pt>
                <c:pt idx="11">
                  <c:v>16</c:v>
                </c:pt>
                <c:pt idx="12">
                  <c:v>31</c:v>
                </c:pt>
                <c:pt idx="13">
                  <c:v>16</c:v>
                </c:pt>
                <c:pt idx="14">
                  <c:v>31</c:v>
                </c:pt>
                <c:pt idx="15">
                  <c:v>15</c:v>
                </c:pt>
                <c:pt idx="16">
                  <c:v>16</c:v>
                </c:pt>
                <c:pt idx="17">
                  <c:v>31</c:v>
                </c:pt>
                <c:pt idx="18">
                  <c:v>31</c:v>
                </c:pt>
                <c:pt idx="19">
                  <c:v>16</c:v>
                </c:pt>
                <c:pt idx="20">
                  <c:v>16</c:v>
                </c:pt>
                <c:pt idx="21">
                  <c:v>16</c:v>
                </c:pt>
                <c:pt idx="22">
                  <c:v>15</c:v>
                </c:pt>
                <c:pt idx="23">
                  <c:v>15</c:v>
                </c:pt>
                <c:pt idx="24">
                  <c:v>16</c:v>
                </c:pt>
                <c:pt idx="25">
                  <c:v>15</c:v>
                </c:pt>
                <c:pt idx="26">
                  <c:v>16</c:v>
                </c:pt>
                <c:pt idx="27">
                  <c:v>15</c:v>
                </c:pt>
                <c:pt idx="28">
                  <c:v>31</c:v>
                </c:pt>
                <c:pt idx="29">
                  <c:v>16</c:v>
                </c:pt>
                <c:pt idx="30">
                  <c:v>16</c:v>
                </c:pt>
                <c:pt idx="31">
                  <c:v>15</c:v>
                </c:pt>
                <c:pt idx="32">
                  <c:v>31</c:v>
                </c:pt>
                <c:pt idx="33">
                  <c:v>16</c:v>
                </c:pt>
                <c:pt idx="34">
                  <c:v>15</c:v>
                </c:pt>
                <c:pt idx="35">
                  <c:v>31</c:v>
                </c:pt>
                <c:pt idx="36">
                  <c:v>16</c:v>
                </c:pt>
                <c:pt idx="37">
                  <c:v>16</c:v>
                </c:pt>
                <c:pt idx="38">
                  <c:v>16</c:v>
                </c:pt>
                <c:pt idx="39">
                  <c:v>16</c:v>
                </c:pt>
                <c:pt idx="40">
                  <c:v>16</c:v>
                </c:pt>
                <c:pt idx="41">
                  <c:v>16</c:v>
                </c:pt>
                <c:pt idx="42">
                  <c:v>16</c:v>
                </c:pt>
                <c:pt idx="43">
                  <c:v>15</c:v>
                </c:pt>
                <c:pt idx="44">
                  <c:v>31</c:v>
                </c:pt>
                <c:pt idx="45">
                  <c:v>16</c:v>
                </c:pt>
                <c:pt idx="46">
                  <c:v>15</c:v>
                </c:pt>
                <c:pt idx="47">
                  <c:v>16</c:v>
                </c:pt>
                <c:pt idx="48">
                  <c:v>16</c:v>
                </c:pt>
                <c:pt idx="49">
                  <c:v>16</c:v>
                </c:pt>
                <c:pt idx="50">
                  <c:v>16</c:v>
                </c:pt>
                <c:pt idx="51">
                  <c:v>15</c:v>
                </c:pt>
                <c:pt idx="52">
                  <c:v>16</c:v>
                </c:pt>
                <c:pt idx="53">
                  <c:v>16</c:v>
                </c:pt>
                <c:pt idx="54">
                  <c:v>16</c:v>
                </c:pt>
                <c:pt idx="55">
                  <c:v>15</c:v>
                </c:pt>
                <c:pt idx="56">
                  <c:v>31</c:v>
                </c:pt>
                <c:pt idx="57">
                  <c:v>16</c:v>
                </c:pt>
                <c:pt idx="58">
                  <c:v>16</c:v>
                </c:pt>
                <c:pt idx="59">
                  <c:v>31</c:v>
                </c:pt>
                <c:pt idx="60">
                  <c:v>15</c:v>
                </c:pt>
                <c:pt idx="61">
                  <c:v>15</c:v>
                </c:pt>
                <c:pt idx="62">
                  <c:v>15</c:v>
                </c:pt>
                <c:pt idx="63">
                  <c:v>16</c:v>
                </c:pt>
                <c:pt idx="64">
                  <c:v>16</c:v>
                </c:pt>
                <c:pt idx="65">
                  <c:v>31</c:v>
                </c:pt>
                <c:pt idx="66">
                  <c:v>15</c:v>
                </c:pt>
                <c:pt idx="67">
                  <c:v>16</c:v>
                </c:pt>
                <c:pt idx="68">
                  <c:v>16</c:v>
                </c:pt>
                <c:pt idx="69">
                  <c:v>16</c:v>
                </c:pt>
                <c:pt idx="70">
                  <c:v>16</c:v>
                </c:pt>
                <c:pt idx="71">
                  <c:v>16</c:v>
                </c:pt>
                <c:pt idx="72">
                  <c:v>15</c:v>
                </c:pt>
                <c:pt idx="73">
                  <c:v>16</c:v>
                </c:pt>
                <c:pt idx="74">
                  <c:v>16</c:v>
                </c:pt>
                <c:pt idx="75">
                  <c:v>16</c:v>
                </c:pt>
                <c:pt idx="76">
                  <c:v>31</c:v>
                </c:pt>
                <c:pt idx="77">
                  <c:v>16</c:v>
                </c:pt>
                <c:pt idx="78">
                  <c:v>31</c:v>
                </c:pt>
                <c:pt idx="79">
                  <c:v>15</c:v>
                </c:pt>
                <c:pt idx="80">
                  <c:v>16</c:v>
                </c:pt>
                <c:pt idx="81">
                  <c:v>15</c:v>
                </c:pt>
                <c:pt idx="82">
                  <c:v>31</c:v>
                </c:pt>
                <c:pt idx="83">
                  <c:v>15</c:v>
                </c:pt>
                <c:pt idx="84">
                  <c:v>31</c:v>
                </c:pt>
                <c:pt idx="85">
                  <c:v>16</c:v>
                </c:pt>
                <c:pt idx="86">
                  <c:v>15</c:v>
                </c:pt>
                <c:pt idx="87">
                  <c:v>15</c:v>
                </c:pt>
                <c:pt idx="88">
                  <c:v>32</c:v>
                </c:pt>
                <c:pt idx="89">
                  <c:v>16</c:v>
                </c:pt>
                <c:pt idx="90">
                  <c:v>32</c:v>
                </c:pt>
                <c:pt idx="91">
                  <c:v>32</c:v>
                </c:pt>
                <c:pt idx="92">
                  <c:v>15</c:v>
                </c:pt>
                <c:pt idx="93">
                  <c:v>31</c:v>
                </c:pt>
                <c:pt idx="94">
                  <c:v>31</c:v>
                </c:pt>
                <c:pt idx="95">
                  <c:v>32</c:v>
                </c:pt>
                <c:pt idx="96">
                  <c:v>32</c:v>
                </c:pt>
                <c:pt idx="97">
                  <c:v>16</c:v>
                </c:pt>
                <c:pt idx="98">
                  <c:v>16</c:v>
                </c:pt>
                <c:pt idx="99">
                  <c:v>31</c:v>
                </c:pt>
                <c:pt idx="100">
                  <c:v>15</c:v>
                </c:pt>
                <c:pt idx="101">
                  <c:v>16</c:v>
                </c:pt>
                <c:pt idx="102">
                  <c:v>31</c:v>
                </c:pt>
                <c:pt idx="103">
                  <c:v>32</c:v>
                </c:pt>
                <c:pt idx="104">
                  <c:v>32</c:v>
                </c:pt>
                <c:pt idx="105">
                  <c:v>16</c:v>
                </c:pt>
                <c:pt idx="106">
                  <c:v>47</c:v>
                </c:pt>
                <c:pt idx="107">
                  <c:v>31</c:v>
                </c:pt>
                <c:pt idx="108">
                  <c:v>31</c:v>
                </c:pt>
                <c:pt idx="109">
                  <c:v>16</c:v>
                </c:pt>
                <c:pt idx="110">
                  <c:v>15</c:v>
                </c:pt>
                <c:pt idx="111">
                  <c:v>16</c:v>
                </c:pt>
                <c:pt idx="112">
                  <c:v>31</c:v>
                </c:pt>
                <c:pt idx="113">
                  <c:v>16</c:v>
                </c:pt>
                <c:pt idx="114">
                  <c:v>16</c:v>
                </c:pt>
                <c:pt idx="115">
                  <c:v>16</c:v>
                </c:pt>
                <c:pt idx="116">
                  <c:v>16</c:v>
                </c:pt>
                <c:pt idx="117">
                  <c:v>16</c:v>
                </c:pt>
                <c:pt idx="118">
                  <c:v>15</c:v>
                </c:pt>
                <c:pt idx="119">
                  <c:v>0</c:v>
                </c:pt>
                <c:pt idx="120">
                  <c:v>0</c:v>
                </c:pt>
                <c:pt idx="121">
                  <c:v>47</c:v>
                </c:pt>
                <c:pt idx="122">
                  <c:v>15</c:v>
                </c:pt>
                <c:pt idx="123">
                  <c:v>16</c:v>
                </c:pt>
                <c:pt idx="124">
                  <c:v>31</c:v>
                </c:pt>
                <c:pt idx="125">
                  <c:v>16</c:v>
                </c:pt>
                <c:pt idx="126">
                  <c:v>16</c:v>
                </c:pt>
                <c:pt idx="127">
                  <c:v>16</c:v>
                </c:pt>
                <c:pt idx="128">
                  <c:v>16</c:v>
                </c:pt>
                <c:pt idx="129">
                  <c:v>31</c:v>
                </c:pt>
                <c:pt idx="130">
                  <c:v>16</c:v>
                </c:pt>
                <c:pt idx="131">
                  <c:v>15</c:v>
                </c:pt>
                <c:pt idx="132">
                  <c:v>15</c:v>
                </c:pt>
                <c:pt idx="133">
                  <c:v>16</c:v>
                </c:pt>
                <c:pt idx="134">
                  <c:v>16</c:v>
                </c:pt>
                <c:pt idx="135">
                  <c:v>31</c:v>
                </c:pt>
                <c:pt idx="136">
                  <c:v>31</c:v>
                </c:pt>
                <c:pt idx="137">
                  <c:v>16</c:v>
                </c:pt>
                <c:pt idx="138">
                  <c:v>16</c:v>
                </c:pt>
                <c:pt idx="139">
                  <c:v>31</c:v>
                </c:pt>
                <c:pt idx="140">
                  <c:v>31</c:v>
                </c:pt>
                <c:pt idx="141">
                  <c:v>15</c:v>
                </c:pt>
                <c:pt idx="142">
                  <c:v>31</c:v>
                </c:pt>
                <c:pt idx="143">
                  <c:v>31</c:v>
                </c:pt>
                <c:pt idx="144">
                  <c:v>16</c:v>
                </c:pt>
                <c:pt idx="145">
                  <c:v>15</c:v>
                </c:pt>
                <c:pt idx="146">
                  <c:v>16</c:v>
                </c:pt>
                <c:pt idx="147">
                  <c:v>16</c:v>
                </c:pt>
                <c:pt idx="148">
                  <c:v>47</c:v>
                </c:pt>
                <c:pt idx="149">
                  <c:v>62</c:v>
                </c:pt>
                <c:pt idx="150">
                  <c:v>31</c:v>
                </c:pt>
                <c:pt idx="151">
                  <c:v>16</c:v>
                </c:pt>
                <c:pt idx="152">
                  <c:v>16</c:v>
                </c:pt>
                <c:pt idx="153">
                  <c:v>15</c:v>
                </c:pt>
                <c:pt idx="154">
                  <c:v>15</c:v>
                </c:pt>
                <c:pt idx="155">
                  <c:v>62</c:v>
                </c:pt>
              </c:numCache>
            </c:numRef>
          </c:xVal>
          <c:yVal>
            <c:numRef>
              <c:f>Лист5!$J$166:$J$321</c:f>
              <c:numCache>
                <c:formatCode>General</c:formatCode>
                <c:ptCount val="156"/>
                <c:pt idx="0">
                  <c:v>13201728</c:v>
                </c:pt>
                <c:pt idx="1">
                  <c:v>13201728</c:v>
                </c:pt>
                <c:pt idx="2">
                  <c:v>67150</c:v>
                </c:pt>
                <c:pt idx="3">
                  <c:v>61116</c:v>
                </c:pt>
                <c:pt idx="4">
                  <c:v>109722</c:v>
                </c:pt>
                <c:pt idx="5">
                  <c:v>80128</c:v>
                </c:pt>
                <c:pt idx="6">
                  <c:v>124650</c:v>
                </c:pt>
                <c:pt idx="7">
                  <c:v>92916</c:v>
                </c:pt>
                <c:pt idx="8">
                  <c:v>62094</c:v>
                </c:pt>
                <c:pt idx="9">
                  <c:v>73846</c:v>
                </c:pt>
                <c:pt idx="10">
                  <c:v>44106</c:v>
                </c:pt>
                <c:pt idx="11">
                  <c:v>106776</c:v>
                </c:pt>
                <c:pt idx="12">
                  <c:v>132464</c:v>
                </c:pt>
                <c:pt idx="13">
                  <c:v>113800</c:v>
                </c:pt>
                <c:pt idx="14">
                  <c:v>124474</c:v>
                </c:pt>
                <c:pt idx="15">
                  <c:v>111916</c:v>
                </c:pt>
                <c:pt idx="16">
                  <c:v>115452</c:v>
                </c:pt>
                <c:pt idx="17">
                  <c:v>124440</c:v>
                </c:pt>
                <c:pt idx="18">
                  <c:v>116246</c:v>
                </c:pt>
                <c:pt idx="19">
                  <c:v>74058</c:v>
                </c:pt>
                <c:pt idx="20">
                  <c:v>78800</c:v>
                </c:pt>
                <c:pt idx="21">
                  <c:v>76078</c:v>
                </c:pt>
                <c:pt idx="22">
                  <c:v>86476</c:v>
                </c:pt>
                <c:pt idx="23">
                  <c:v>59248</c:v>
                </c:pt>
                <c:pt idx="24">
                  <c:v>87452</c:v>
                </c:pt>
                <c:pt idx="25">
                  <c:v>62100</c:v>
                </c:pt>
                <c:pt idx="26">
                  <c:v>69068</c:v>
                </c:pt>
                <c:pt idx="27">
                  <c:v>46706</c:v>
                </c:pt>
                <c:pt idx="28">
                  <c:v>77434</c:v>
                </c:pt>
                <c:pt idx="29">
                  <c:v>86692</c:v>
                </c:pt>
                <c:pt idx="30">
                  <c:v>56180</c:v>
                </c:pt>
                <c:pt idx="31">
                  <c:v>55342</c:v>
                </c:pt>
                <c:pt idx="32">
                  <c:v>60124</c:v>
                </c:pt>
                <c:pt idx="33">
                  <c:v>50332</c:v>
                </c:pt>
                <c:pt idx="34">
                  <c:v>58484</c:v>
                </c:pt>
                <c:pt idx="35">
                  <c:v>1660349</c:v>
                </c:pt>
                <c:pt idx="36">
                  <c:v>89768</c:v>
                </c:pt>
                <c:pt idx="37">
                  <c:v>1639635</c:v>
                </c:pt>
                <c:pt idx="38">
                  <c:v>1713711</c:v>
                </c:pt>
                <c:pt idx="39">
                  <c:v>1741035</c:v>
                </c:pt>
                <c:pt idx="40">
                  <c:v>65146</c:v>
                </c:pt>
                <c:pt idx="41">
                  <c:v>1685413</c:v>
                </c:pt>
                <c:pt idx="42">
                  <c:v>1660623</c:v>
                </c:pt>
                <c:pt idx="43">
                  <c:v>1687983</c:v>
                </c:pt>
                <c:pt idx="44">
                  <c:v>115494</c:v>
                </c:pt>
                <c:pt idx="45">
                  <c:v>1678983</c:v>
                </c:pt>
                <c:pt idx="46">
                  <c:v>1699091</c:v>
                </c:pt>
                <c:pt idx="47">
                  <c:v>1661065</c:v>
                </c:pt>
                <c:pt idx="48">
                  <c:v>1733323</c:v>
                </c:pt>
                <c:pt idx="49">
                  <c:v>1665303</c:v>
                </c:pt>
                <c:pt idx="50">
                  <c:v>1684373</c:v>
                </c:pt>
                <c:pt idx="51">
                  <c:v>1745963</c:v>
                </c:pt>
                <c:pt idx="52">
                  <c:v>1721319</c:v>
                </c:pt>
                <c:pt idx="53">
                  <c:v>50268</c:v>
                </c:pt>
                <c:pt idx="54">
                  <c:v>1714647</c:v>
                </c:pt>
                <c:pt idx="55">
                  <c:v>86806</c:v>
                </c:pt>
                <c:pt idx="56">
                  <c:v>1725203</c:v>
                </c:pt>
                <c:pt idx="57">
                  <c:v>85086</c:v>
                </c:pt>
                <c:pt idx="58">
                  <c:v>111126</c:v>
                </c:pt>
                <c:pt idx="59">
                  <c:v>103922</c:v>
                </c:pt>
                <c:pt idx="60">
                  <c:v>114564</c:v>
                </c:pt>
                <c:pt idx="61">
                  <c:v>1635075</c:v>
                </c:pt>
                <c:pt idx="62">
                  <c:v>1669993</c:v>
                </c:pt>
                <c:pt idx="63">
                  <c:v>65518</c:v>
                </c:pt>
                <c:pt idx="64">
                  <c:v>1786917</c:v>
                </c:pt>
                <c:pt idx="65">
                  <c:v>1777925</c:v>
                </c:pt>
                <c:pt idx="66">
                  <c:v>1795807</c:v>
                </c:pt>
                <c:pt idx="67">
                  <c:v>64644</c:v>
                </c:pt>
                <c:pt idx="68">
                  <c:v>1784047</c:v>
                </c:pt>
                <c:pt idx="69">
                  <c:v>1790815</c:v>
                </c:pt>
                <c:pt idx="70">
                  <c:v>1779367</c:v>
                </c:pt>
                <c:pt idx="71">
                  <c:v>49158</c:v>
                </c:pt>
                <c:pt idx="72">
                  <c:v>45922</c:v>
                </c:pt>
                <c:pt idx="73">
                  <c:v>51976</c:v>
                </c:pt>
                <c:pt idx="74">
                  <c:v>1755903</c:v>
                </c:pt>
                <c:pt idx="75">
                  <c:v>1757929</c:v>
                </c:pt>
                <c:pt idx="76">
                  <c:v>61848</c:v>
                </c:pt>
                <c:pt idx="77">
                  <c:v>1755583</c:v>
                </c:pt>
                <c:pt idx="78">
                  <c:v>86462</c:v>
                </c:pt>
                <c:pt idx="79">
                  <c:v>68220</c:v>
                </c:pt>
                <c:pt idx="80">
                  <c:v>1878843</c:v>
                </c:pt>
                <c:pt idx="81">
                  <c:v>1708321</c:v>
                </c:pt>
                <c:pt idx="82">
                  <c:v>84852</c:v>
                </c:pt>
                <c:pt idx="83">
                  <c:v>75054</c:v>
                </c:pt>
                <c:pt idx="84">
                  <c:v>1720703</c:v>
                </c:pt>
                <c:pt idx="85">
                  <c:v>1748181</c:v>
                </c:pt>
                <c:pt idx="86">
                  <c:v>119618</c:v>
                </c:pt>
                <c:pt idx="87">
                  <c:v>1757729</c:v>
                </c:pt>
                <c:pt idx="88">
                  <c:v>125284</c:v>
                </c:pt>
                <c:pt idx="89">
                  <c:v>1736991</c:v>
                </c:pt>
                <c:pt idx="90">
                  <c:v>1710619</c:v>
                </c:pt>
                <c:pt idx="91">
                  <c:v>114548</c:v>
                </c:pt>
                <c:pt idx="92">
                  <c:v>1775391</c:v>
                </c:pt>
                <c:pt idx="93">
                  <c:v>117474</c:v>
                </c:pt>
                <c:pt idx="94">
                  <c:v>126070</c:v>
                </c:pt>
                <c:pt idx="95">
                  <c:v>126012</c:v>
                </c:pt>
                <c:pt idx="96">
                  <c:v>121452</c:v>
                </c:pt>
                <c:pt idx="97">
                  <c:v>121754</c:v>
                </c:pt>
                <c:pt idx="98">
                  <c:v>116730</c:v>
                </c:pt>
                <c:pt idx="99">
                  <c:v>125084</c:v>
                </c:pt>
                <c:pt idx="100">
                  <c:v>123682</c:v>
                </c:pt>
                <c:pt idx="101">
                  <c:v>123298</c:v>
                </c:pt>
                <c:pt idx="102">
                  <c:v>122440</c:v>
                </c:pt>
                <c:pt idx="103">
                  <c:v>124024</c:v>
                </c:pt>
                <c:pt idx="104">
                  <c:v>125230</c:v>
                </c:pt>
                <c:pt idx="105">
                  <c:v>134398</c:v>
                </c:pt>
                <c:pt idx="106">
                  <c:v>119468</c:v>
                </c:pt>
                <c:pt idx="107">
                  <c:v>128856</c:v>
                </c:pt>
                <c:pt idx="108">
                  <c:v>122830</c:v>
                </c:pt>
                <c:pt idx="109">
                  <c:v>121252</c:v>
                </c:pt>
                <c:pt idx="110">
                  <c:v>103796</c:v>
                </c:pt>
                <c:pt idx="111">
                  <c:v>108310</c:v>
                </c:pt>
                <c:pt idx="112">
                  <c:v>1601947</c:v>
                </c:pt>
                <c:pt idx="113">
                  <c:v>1715841</c:v>
                </c:pt>
                <c:pt idx="114">
                  <c:v>1671011</c:v>
                </c:pt>
                <c:pt idx="115">
                  <c:v>1651075</c:v>
                </c:pt>
                <c:pt idx="116">
                  <c:v>1541487</c:v>
                </c:pt>
                <c:pt idx="117">
                  <c:v>1526835</c:v>
                </c:pt>
                <c:pt idx="118">
                  <c:v>1578957</c:v>
                </c:pt>
                <c:pt idx="119">
                  <c:v>1788847</c:v>
                </c:pt>
                <c:pt idx="120">
                  <c:v>1644507</c:v>
                </c:pt>
                <c:pt idx="121">
                  <c:v>8537304</c:v>
                </c:pt>
                <c:pt idx="122">
                  <c:v>1460429</c:v>
                </c:pt>
                <c:pt idx="123">
                  <c:v>1558353</c:v>
                </c:pt>
                <c:pt idx="124">
                  <c:v>1553333</c:v>
                </c:pt>
                <c:pt idx="125">
                  <c:v>1609537</c:v>
                </c:pt>
                <c:pt idx="126">
                  <c:v>1564823</c:v>
                </c:pt>
                <c:pt idx="127">
                  <c:v>1575293</c:v>
                </c:pt>
                <c:pt idx="128">
                  <c:v>1486385</c:v>
                </c:pt>
                <c:pt idx="129">
                  <c:v>1567013</c:v>
                </c:pt>
                <c:pt idx="130">
                  <c:v>120726</c:v>
                </c:pt>
                <c:pt idx="131">
                  <c:v>1557287</c:v>
                </c:pt>
                <c:pt idx="132">
                  <c:v>111094</c:v>
                </c:pt>
                <c:pt idx="133">
                  <c:v>118520</c:v>
                </c:pt>
                <c:pt idx="134">
                  <c:v>120386</c:v>
                </c:pt>
                <c:pt idx="135">
                  <c:v>100890</c:v>
                </c:pt>
                <c:pt idx="136">
                  <c:v>89248</c:v>
                </c:pt>
                <c:pt idx="137">
                  <c:v>113030</c:v>
                </c:pt>
                <c:pt idx="138">
                  <c:v>126478</c:v>
                </c:pt>
                <c:pt idx="139">
                  <c:v>126624</c:v>
                </c:pt>
                <c:pt idx="140">
                  <c:v>115484</c:v>
                </c:pt>
                <c:pt idx="141">
                  <c:v>110712</c:v>
                </c:pt>
                <c:pt idx="142">
                  <c:v>1035551</c:v>
                </c:pt>
                <c:pt idx="143">
                  <c:v>1528957</c:v>
                </c:pt>
                <c:pt idx="144">
                  <c:v>1554413</c:v>
                </c:pt>
                <c:pt idx="145">
                  <c:v>116964</c:v>
                </c:pt>
                <c:pt idx="146">
                  <c:v>1545421</c:v>
                </c:pt>
                <c:pt idx="147">
                  <c:v>1556457</c:v>
                </c:pt>
                <c:pt idx="148">
                  <c:v>13063952</c:v>
                </c:pt>
                <c:pt idx="149">
                  <c:v>1160718</c:v>
                </c:pt>
                <c:pt idx="150">
                  <c:v>349096</c:v>
                </c:pt>
                <c:pt idx="151">
                  <c:v>122936</c:v>
                </c:pt>
                <c:pt idx="152">
                  <c:v>121768</c:v>
                </c:pt>
                <c:pt idx="153">
                  <c:v>1563371</c:v>
                </c:pt>
                <c:pt idx="154">
                  <c:v>1557841</c:v>
                </c:pt>
                <c:pt idx="155">
                  <c:v>8537304</c:v>
                </c:pt>
              </c:numCache>
            </c:numRef>
          </c:yVal>
        </c:ser>
        <c:ser>
          <c:idx val="2"/>
          <c:order val="2"/>
          <c:tx>
            <c:v>150 dpi</c:v>
          </c:tx>
          <c:spPr>
            <a:ln w="28575">
              <a:noFill/>
            </a:ln>
          </c:spPr>
          <c:xVal>
            <c:numRef>
              <c:f>Лист5!$O$322:$O$477</c:f>
              <c:numCache>
                <c:formatCode>General</c:formatCode>
                <c:ptCount val="156"/>
                <c:pt idx="0">
                  <c:v>31</c:v>
                </c:pt>
                <c:pt idx="1">
                  <c:v>46</c:v>
                </c:pt>
                <c:pt idx="2">
                  <c:v>47</c:v>
                </c:pt>
                <c:pt idx="3">
                  <c:v>31</c:v>
                </c:pt>
                <c:pt idx="4">
                  <c:v>46</c:v>
                </c:pt>
                <c:pt idx="5">
                  <c:v>31</c:v>
                </c:pt>
                <c:pt idx="6">
                  <c:v>31</c:v>
                </c:pt>
                <c:pt idx="7">
                  <c:v>47</c:v>
                </c:pt>
                <c:pt idx="8">
                  <c:v>47</c:v>
                </c:pt>
                <c:pt idx="9">
                  <c:v>47</c:v>
                </c:pt>
                <c:pt idx="10">
                  <c:v>47</c:v>
                </c:pt>
                <c:pt idx="11">
                  <c:v>47</c:v>
                </c:pt>
                <c:pt idx="12">
                  <c:v>47</c:v>
                </c:pt>
                <c:pt idx="13">
                  <c:v>47</c:v>
                </c:pt>
                <c:pt idx="14">
                  <c:v>47</c:v>
                </c:pt>
                <c:pt idx="15">
                  <c:v>31</c:v>
                </c:pt>
                <c:pt idx="16">
                  <c:v>62</c:v>
                </c:pt>
                <c:pt idx="17">
                  <c:v>31</c:v>
                </c:pt>
                <c:pt idx="18">
                  <c:v>47</c:v>
                </c:pt>
                <c:pt idx="19">
                  <c:v>32</c:v>
                </c:pt>
                <c:pt idx="20">
                  <c:v>31</c:v>
                </c:pt>
                <c:pt idx="21">
                  <c:v>31</c:v>
                </c:pt>
                <c:pt idx="22">
                  <c:v>46</c:v>
                </c:pt>
                <c:pt idx="23">
                  <c:v>31</c:v>
                </c:pt>
                <c:pt idx="24">
                  <c:v>47</c:v>
                </c:pt>
                <c:pt idx="25">
                  <c:v>31</c:v>
                </c:pt>
                <c:pt idx="26">
                  <c:v>31</c:v>
                </c:pt>
                <c:pt idx="27">
                  <c:v>47</c:v>
                </c:pt>
                <c:pt idx="28">
                  <c:v>46</c:v>
                </c:pt>
                <c:pt idx="29">
                  <c:v>32</c:v>
                </c:pt>
                <c:pt idx="30">
                  <c:v>31</c:v>
                </c:pt>
                <c:pt idx="31">
                  <c:v>32</c:v>
                </c:pt>
                <c:pt idx="32">
                  <c:v>31</c:v>
                </c:pt>
                <c:pt idx="33">
                  <c:v>31</c:v>
                </c:pt>
                <c:pt idx="34">
                  <c:v>47</c:v>
                </c:pt>
                <c:pt idx="35">
                  <c:v>31</c:v>
                </c:pt>
                <c:pt idx="36">
                  <c:v>32</c:v>
                </c:pt>
                <c:pt idx="37">
                  <c:v>31</c:v>
                </c:pt>
                <c:pt idx="38">
                  <c:v>31</c:v>
                </c:pt>
                <c:pt idx="39">
                  <c:v>31</c:v>
                </c:pt>
                <c:pt idx="40">
                  <c:v>32</c:v>
                </c:pt>
                <c:pt idx="41">
                  <c:v>31</c:v>
                </c:pt>
                <c:pt idx="42">
                  <c:v>47</c:v>
                </c:pt>
                <c:pt idx="43">
                  <c:v>31</c:v>
                </c:pt>
                <c:pt idx="44">
                  <c:v>47</c:v>
                </c:pt>
                <c:pt idx="45">
                  <c:v>47</c:v>
                </c:pt>
                <c:pt idx="46">
                  <c:v>31</c:v>
                </c:pt>
                <c:pt idx="47">
                  <c:v>32</c:v>
                </c:pt>
                <c:pt idx="48">
                  <c:v>47</c:v>
                </c:pt>
                <c:pt idx="49">
                  <c:v>31</c:v>
                </c:pt>
                <c:pt idx="50">
                  <c:v>31</c:v>
                </c:pt>
                <c:pt idx="51">
                  <c:v>31</c:v>
                </c:pt>
                <c:pt idx="52">
                  <c:v>32</c:v>
                </c:pt>
                <c:pt idx="53">
                  <c:v>31</c:v>
                </c:pt>
                <c:pt idx="54">
                  <c:v>47</c:v>
                </c:pt>
                <c:pt idx="55">
                  <c:v>32</c:v>
                </c:pt>
                <c:pt idx="56">
                  <c:v>32</c:v>
                </c:pt>
                <c:pt idx="57">
                  <c:v>47</c:v>
                </c:pt>
                <c:pt idx="58">
                  <c:v>47</c:v>
                </c:pt>
                <c:pt idx="59">
                  <c:v>47</c:v>
                </c:pt>
                <c:pt idx="60">
                  <c:v>47</c:v>
                </c:pt>
                <c:pt idx="61">
                  <c:v>31</c:v>
                </c:pt>
                <c:pt idx="62">
                  <c:v>31</c:v>
                </c:pt>
                <c:pt idx="63">
                  <c:v>32</c:v>
                </c:pt>
                <c:pt idx="64">
                  <c:v>46</c:v>
                </c:pt>
                <c:pt idx="65">
                  <c:v>47</c:v>
                </c:pt>
                <c:pt idx="66">
                  <c:v>31</c:v>
                </c:pt>
                <c:pt idx="67">
                  <c:v>62</c:v>
                </c:pt>
                <c:pt idx="68">
                  <c:v>32</c:v>
                </c:pt>
                <c:pt idx="69">
                  <c:v>31</c:v>
                </c:pt>
                <c:pt idx="70">
                  <c:v>46</c:v>
                </c:pt>
                <c:pt idx="71">
                  <c:v>32</c:v>
                </c:pt>
                <c:pt idx="72">
                  <c:v>32</c:v>
                </c:pt>
                <c:pt idx="73">
                  <c:v>31</c:v>
                </c:pt>
                <c:pt idx="74">
                  <c:v>32</c:v>
                </c:pt>
                <c:pt idx="75">
                  <c:v>32</c:v>
                </c:pt>
                <c:pt idx="76">
                  <c:v>47</c:v>
                </c:pt>
                <c:pt idx="77">
                  <c:v>31</c:v>
                </c:pt>
                <c:pt idx="78">
                  <c:v>47</c:v>
                </c:pt>
                <c:pt idx="79">
                  <c:v>31</c:v>
                </c:pt>
                <c:pt idx="80">
                  <c:v>31</c:v>
                </c:pt>
                <c:pt idx="81">
                  <c:v>31</c:v>
                </c:pt>
                <c:pt idx="82">
                  <c:v>31</c:v>
                </c:pt>
                <c:pt idx="83">
                  <c:v>62</c:v>
                </c:pt>
                <c:pt idx="84">
                  <c:v>47</c:v>
                </c:pt>
                <c:pt idx="85">
                  <c:v>32</c:v>
                </c:pt>
                <c:pt idx="86">
                  <c:v>47</c:v>
                </c:pt>
                <c:pt idx="87">
                  <c:v>78</c:v>
                </c:pt>
                <c:pt idx="88">
                  <c:v>47</c:v>
                </c:pt>
                <c:pt idx="89">
                  <c:v>47</c:v>
                </c:pt>
                <c:pt idx="90">
                  <c:v>46</c:v>
                </c:pt>
                <c:pt idx="91">
                  <c:v>47</c:v>
                </c:pt>
                <c:pt idx="92">
                  <c:v>46</c:v>
                </c:pt>
                <c:pt idx="93">
                  <c:v>47</c:v>
                </c:pt>
                <c:pt idx="94">
                  <c:v>47</c:v>
                </c:pt>
                <c:pt idx="95">
                  <c:v>46</c:v>
                </c:pt>
                <c:pt idx="96">
                  <c:v>62</c:v>
                </c:pt>
                <c:pt idx="97">
                  <c:v>47</c:v>
                </c:pt>
                <c:pt idx="98">
                  <c:v>47</c:v>
                </c:pt>
                <c:pt idx="99">
                  <c:v>31</c:v>
                </c:pt>
                <c:pt idx="100">
                  <c:v>47</c:v>
                </c:pt>
                <c:pt idx="101">
                  <c:v>47</c:v>
                </c:pt>
                <c:pt idx="102">
                  <c:v>46</c:v>
                </c:pt>
                <c:pt idx="103">
                  <c:v>46</c:v>
                </c:pt>
                <c:pt idx="104">
                  <c:v>47</c:v>
                </c:pt>
                <c:pt idx="105">
                  <c:v>47</c:v>
                </c:pt>
                <c:pt idx="106">
                  <c:v>62</c:v>
                </c:pt>
                <c:pt idx="107">
                  <c:v>47</c:v>
                </c:pt>
                <c:pt idx="108">
                  <c:v>47</c:v>
                </c:pt>
                <c:pt idx="109">
                  <c:v>47</c:v>
                </c:pt>
                <c:pt idx="110">
                  <c:v>31</c:v>
                </c:pt>
                <c:pt idx="111">
                  <c:v>31</c:v>
                </c:pt>
                <c:pt idx="112">
                  <c:v>47</c:v>
                </c:pt>
                <c:pt idx="113">
                  <c:v>31</c:v>
                </c:pt>
                <c:pt idx="114">
                  <c:v>31</c:v>
                </c:pt>
                <c:pt idx="115">
                  <c:v>31</c:v>
                </c:pt>
                <c:pt idx="116">
                  <c:v>32</c:v>
                </c:pt>
                <c:pt idx="117">
                  <c:v>32</c:v>
                </c:pt>
                <c:pt idx="118">
                  <c:v>16</c:v>
                </c:pt>
                <c:pt idx="119">
                  <c:v>156</c:v>
                </c:pt>
                <c:pt idx="120">
                  <c:v>31</c:v>
                </c:pt>
                <c:pt idx="121">
                  <c:v>31</c:v>
                </c:pt>
                <c:pt idx="122">
                  <c:v>46</c:v>
                </c:pt>
                <c:pt idx="123">
                  <c:v>47</c:v>
                </c:pt>
                <c:pt idx="124">
                  <c:v>16</c:v>
                </c:pt>
                <c:pt idx="125">
                  <c:v>31</c:v>
                </c:pt>
                <c:pt idx="126">
                  <c:v>31</c:v>
                </c:pt>
                <c:pt idx="127">
                  <c:v>31</c:v>
                </c:pt>
                <c:pt idx="128">
                  <c:v>31</c:v>
                </c:pt>
                <c:pt idx="129">
                  <c:v>47</c:v>
                </c:pt>
                <c:pt idx="130">
                  <c:v>47</c:v>
                </c:pt>
                <c:pt idx="131">
                  <c:v>47</c:v>
                </c:pt>
                <c:pt idx="132">
                  <c:v>62</c:v>
                </c:pt>
                <c:pt idx="133">
                  <c:v>32</c:v>
                </c:pt>
                <c:pt idx="134">
                  <c:v>31</c:v>
                </c:pt>
                <c:pt idx="135">
                  <c:v>47</c:v>
                </c:pt>
                <c:pt idx="136">
                  <c:v>31</c:v>
                </c:pt>
                <c:pt idx="137">
                  <c:v>47</c:v>
                </c:pt>
                <c:pt idx="138">
                  <c:v>62</c:v>
                </c:pt>
                <c:pt idx="139">
                  <c:v>31</c:v>
                </c:pt>
                <c:pt idx="140">
                  <c:v>63</c:v>
                </c:pt>
                <c:pt idx="141">
                  <c:v>62</c:v>
                </c:pt>
                <c:pt idx="142">
                  <c:v>47</c:v>
                </c:pt>
                <c:pt idx="143">
                  <c:v>46</c:v>
                </c:pt>
                <c:pt idx="144">
                  <c:v>47</c:v>
                </c:pt>
                <c:pt idx="145">
                  <c:v>31</c:v>
                </c:pt>
                <c:pt idx="146">
                  <c:v>93</c:v>
                </c:pt>
                <c:pt idx="147">
                  <c:v>78</c:v>
                </c:pt>
                <c:pt idx="148">
                  <c:v>32</c:v>
                </c:pt>
                <c:pt idx="149">
                  <c:v>47</c:v>
                </c:pt>
                <c:pt idx="150">
                  <c:v>31</c:v>
                </c:pt>
                <c:pt idx="151">
                  <c:v>47</c:v>
                </c:pt>
                <c:pt idx="152">
                  <c:v>31</c:v>
                </c:pt>
                <c:pt idx="153">
                  <c:v>109</c:v>
                </c:pt>
                <c:pt idx="154">
                  <c:v>31</c:v>
                </c:pt>
                <c:pt idx="155">
                  <c:v>31</c:v>
                </c:pt>
              </c:numCache>
            </c:numRef>
          </c:xVal>
          <c:yVal>
            <c:numRef>
              <c:f>Лист5!$J$322:$J$477</c:f>
              <c:numCache>
                <c:formatCode>General</c:formatCode>
                <c:ptCount val="156"/>
                <c:pt idx="0">
                  <c:v>67150</c:v>
                </c:pt>
                <c:pt idx="1">
                  <c:v>61116</c:v>
                </c:pt>
                <c:pt idx="2">
                  <c:v>109722</c:v>
                </c:pt>
                <c:pt idx="3">
                  <c:v>80128</c:v>
                </c:pt>
                <c:pt idx="4">
                  <c:v>124650</c:v>
                </c:pt>
                <c:pt idx="5">
                  <c:v>92916</c:v>
                </c:pt>
                <c:pt idx="6">
                  <c:v>62094</c:v>
                </c:pt>
                <c:pt idx="7">
                  <c:v>73846</c:v>
                </c:pt>
                <c:pt idx="8">
                  <c:v>44106</c:v>
                </c:pt>
                <c:pt idx="9">
                  <c:v>106776</c:v>
                </c:pt>
                <c:pt idx="10">
                  <c:v>132464</c:v>
                </c:pt>
                <c:pt idx="11">
                  <c:v>113800</c:v>
                </c:pt>
                <c:pt idx="12">
                  <c:v>124474</c:v>
                </c:pt>
                <c:pt idx="13">
                  <c:v>111916</c:v>
                </c:pt>
                <c:pt idx="14">
                  <c:v>115452</c:v>
                </c:pt>
                <c:pt idx="15">
                  <c:v>124440</c:v>
                </c:pt>
                <c:pt idx="16">
                  <c:v>116246</c:v>
                </c:pt>
                <c:pt idx="17">
                  <c:v>74058</c:v>
                </c:pt>
                <c:pt idx="18">
                  <c:v>78800</c:v>
                </c:pt>
                <c:pt idx="19">
                  <c:v>76078</c:v>
                </c:pt>
                <c:pt idx="20">
                  <c:v>86476</c:v>
                </c:pt>
                <c:pt idx="21">
                  <c:v>59248</c:v>
                </c:pt>
                <c:pt idx="22">
                  <c:v>87452</c:v>
                </c:pt>
                <c:pt idx="23">
                  <c:v>62100</c:v>
                </c:pt>
                <c:pt idx="24">
                  <c:v>69068</c:v>
                </c:pt>
                <c:pt idx="25">
                  <c:v>46706</c:v>
                </c:pt>
                <c:pt idx="26">
                  <c:v>77434</c:v>
                </c:pt>
                <c:pt idx="27">
                  <c:v>86692</c:v>
                </c:pt>
                <c:pt idx="28">
                  <c:v>56180</c:v>
                </c:pt>
                <c:pt idx="29">
                  <c:v>55342</c:v>
                </c:pt>
                <c:pt idx="30">
                  <c:v>60124</c:v>
                </c:pt>
                <c:pt idx="31">
                  <c:v>50332</c:v>
                </c:pt>
                <c:pt idx="32">
                  <c:v>58484</c:v>
                </c:pt>
                <c:pt idx="33">
                  <c:v>1660349</c:v>
                </c:pt>
                <c:pt idx="34">
                  <c:v>89768</c:v>
                </c:pt>
                <c:pt idx="35">
                  <c:v>1639635</c:v>
                </c:pt>
                <c:pt idx="36">
                  <c:v>1713711</c:v>
                </c:pt>
                <c:pt idx="37">
                  <c:v>1741035</c:v>
                </c:pt>
                <c:pt idx="38">
                  <c:v>65146</c:v>
                </c:pt>
                <c:pt idx="39">
                  <c:v>1685413</c:v>
                </c:pt>
                <c:pt idx="40">
                  <c:v>1660623</c:v>
                </c:pt>
                <c:pt idx="41">
                  <c:v>1687983</c:v>
                </c:pt>
                <c:pt idx="42">
                  <c:v>115494</c:v>
                </c:pt>
                <c:pt idx="43">
                  <c:v>1678983</c:v>
                </c:pt>
                <c:pt idx="44">
                  <c:v>1699091</c:v>
                </c:pt>
                <c:pt idx="45">
                  <c:v>1661065</c:v>
                </c:pt>
                <c:pt idx="46">
                  <c:v>1733323</c:v>
                </c:pt>
                <c:pt idx="47">
                  <c:v>1665303</c:v>
                </c:pt>
                <c:pt idx="48">
                  <c:v>1684373</c:v>
                </c:pt>
                <c:pt idx="49">
                  <c:v>1745963</c:v>
                </c:pt>
                <c:pt idx="50">
                  <c:v>1721319</c:v>
                </c:pt>
                <c:pt idx="51">
                  <c:v>50268</c:v>
                </c:pt>
                <c:pt idx="52">
                  <c:v>1714647</c:v>
                </c:pt>
                <c:pt idx="53">
                  <c:v>86806</c:v>
                </c:pt>
                <c:pt idx="54">
                  <c:v>1725203</c:v>
                </c:pt>
                <c:pt idx="55">
                  <c:v>85086</c:v>
                </c:pt>
                <c:pt idx="56">
                  <c:v>111126</c:v>
                </c:pt>
                <c:pt idx="57">
                  <c:v>103922</c:v>
                </c:pt>
                <c:pt idx="58">
                  <c:v>114564</c:v>
                </c:pt>
                <c:pt idx="59">
                  <c:v>1635075</c:v>
                </c:pt>
                <c:pt idx="60">
                  <c:v>1669993</c:v>
                </c:pt>
                <c:pt idx="61">
                  <c:v>65518</c:v>
                </c:pt>
                <c:pt idx="62">
                  <c:v>1786917</c:v>
                </c:pt>
                <c:pt idx="63">
                  <c:v>1777925</c:v>
                </c:pt>
                <c:pt idx="64">
                  <c:v>1795807</c:v>
                </c:pt>
                <c:pt idx="65">
                  <c:v>64644</c:v>
                </c:pt>
                <c:pt idx="66">
                  <c:v>1784047</c:v>
                </c:pt>
                <c:pt idx="67">
                  <c:v>1790815</c:v>
                </c:pt>
                <c:pt idx="68">
                  <c:v>1779367</c:v>
                </c:pt>
                <c:pt idx="69">
                  <c:v>49158</c:v>
                </c:pt>
                <c:pt idx="70">
                  <c:v>45922</c:v>
                </c:pt>
                <c:pt idx="71">
                  <c:v>51976</c:v>
                </c:pt>
                <c:pt idx="72">
                  <c:v>1755903</c:v>
                </c:pt>
                <c:pt idx="73">
                  <c:v>1757929</c:v>
                </c:pt>
                <c:pt idx="74">
                  <c:v>61848</c:v>
                </c:pt>
                <c:pt idx="75">
                  <c:v>1755583</c:v>
                </c:pt>
                <c:pt idx="76">
                  <c:v>86462</c:v>
                </c:pt>
                <c:pt idx="77">
                  <c:v>68220</c:v>
                </c:pt>
                <c:pt idx="78">
                  <c:v>1878843</c:v>
                </c:pt>
                <c:pt idx="79">
                  <c:v>1708321</c:v>
                </c:pt>
                <c:pt idx="80">
                  <c:v>84852</c:v>
                </c:pt>
                <c:pt idx="81">
                  <c:v>75054</c:v>
                </c:pt>
                <c:pt idx="82">
                  <c:v>1720703</c:v>
                </c:pt>
                <c:pt idx="83">
                  <c:v>1748181</c:v>
                </c:pt>
                <c:pt idx="84">
                  <c:v>119618</c:v>
                </c:pt>
                <c:pt idx="85">
                  <c:v>1757729</c:v>
                </c:pt>
                <c:pt idx="86">
                  <c:v>125284</c:v>
                </c:pt>
                <c:pt idx="87">
                  <c:v>1736991</c:v>
                </c:pt>
                <c:pt idx="88">
                  <c:v>1710619</c:v>
                </c:pt>
                <c:pt idx="89">
                  <c:v>114548</c:v>
                </c:pt>
                <c:pt idx="90">
                  <c:v>1775391</c:v>
                </c:pt>
                <c:pt idx="91">
                  <c:v>117474</c:v>
                </c:pt>
                <c:pt idx="92">
                  <c:v>126070</c:v>
                </c:pt>
                <c:pt idx="93">
                  <c:v>126012</c:v>
                </c:pt>
                <c:pt idx="94">
                  <c:v>121452</c:v>
                </c:pt>
                <c:pt idx="95">
                  <c:v>121754</c:v>
                </c:pt>
                <c:pt idx="96">
                  <c:v>116730</c:v>
                </c:pt>
                <c:pt idx="97">
                  <c:v>125084</c:v>
                </c:pt>
                <c:pt idx="98">
                  <c:v>123682</c:v>
                </c:pt>
                <c:pt idx="99">
                  <c:v>123298</c:v>
                </c:pt>
                <c:pt idx="100">
                  <c:v>122440</c:v>
                </c:pt>
                <c:pt idx="101">
                  <c:v>124024</c:v>
                </c:pt>
                <c:pt idx="102">
                  <c:v>125230</c:v>
                </c:pt>
                <c:pt idx="103">
                  <c:v>134398</c:v>
                </c:pt>
                <c:pt idx="104">
                  <c:v>119468</c:v>
                </c:pt>
                <c:pt idx="105">
                  <c:v>128856</c:v>
                </c:pt>
                <c:pt idx="106">
                  <c:v>122830</c:v>
                </c:pt>
                <c:pt idx="107">
                  <c:v>121252</c:v>
                </c:pt>
                <c:pt idx="108">
                  <c:v>103796</c:v>
                </c:pt>
                <c:pt idx="109">
                  <c:v>108310</c:v>
                </c:pt>
                <c:pt idx="110">
                  <c:v>1601947</c:v>
                </c:pt>
                <c:pt idx="111">
                  <c:v>1715841</c:v>
                </c:pt>
                <c:pt idx="112">
                  <c:v>1671011</c:v>
                </c:pt>
                <c:pt idx="113">
                  <c:v>1651075</c:v>
                </c:pt>
                <c:pt idx="114">
                  <c:v>1541487</c:v>
                </c:pt>
                <c:pt idx="115">
                  <c:v>1526835</c:v>
                </c:pt>
                <c:pt idx="116">
                  <c:v>1578957</c:v>
                </c:pt>
                <c:pt idx="117">
                  <c:v>1788847</c:v>
                </c:pt>
                <c:pt idx="118">
                  <c:v>1644507</c:v>
                </c:pt>
                <c:pt idx="119">
                  <c:v>13201728</c:v>
                </c:pt>
                <c:pt idx="120">
                  <c:v>1460429</c:v>
                </c:pt>
                <c:pt idx="121">
                  <c:v>1558353</c:v>
                </c:pt>
                <c:pt idx="122">
                  <c:v>1553333</c:v>
                </c:pt>
                <c:pt idx="123">
                  <c:v>1609537</c:v>
                </c:pt>
                <c:pt idx="124">
                  <c:v>1564823</c:v>
                </c:pt>
                <c:pt idx="125">
                  <c:v>1575293</c:v>
                </c:pt>
                <c:pt idx="126">
                  <c:v>1486385</c:v>
                </c:pt>
                <c:pt idx="127">
                  <c:v>1567013</c:v>
                </c:pt>
                <c:pt idx="128">
                  <c:v>120726</c:v>
                </c:pt>
                <c:pt idx="129">
                  <c:v>1557287</c:v>
                </c:pt>
                <c:pt idx="130">
                  <c:v>111094</c:v>
                </c:pt>
                <c:pt idx="131">
                  <c:v>118520</c:v>
                </c:pt>
                <c:pt idx="132">
                  <c:v>120386</c:v>
                </c:pt>
                <c:pt idx="133">
                  <c:v>100890</c:v>
                </c:pt>
                <c:pt idx="134">
                  <c:v>89248</c:v>
                </c:pt>
                <c:pt idx="135">
                  <c:v>113030</c:v>
                </c:pt>
                <c:pt idx="136">
                  <c:v>126478</c:v>
                </c:pt>
                <c:pt idx="137">
                  <c:v>126624</c:v>
                </c:pt>
                <c:pt idx="138">
                  <c:v>115484</c:v>
                </c:pt>
                <c:pt idx="139">
                  <c:v>110712</c:v>
                </c:pt>
                <c:pt idx="140">
                  <c:v>1035551</c:v>
                </c:pt>
                <c:pt idx="141">
                  <c:v>1528957</c:v>
                </c:pt>
                <c:pt idx="142">
                  <c:v>1554413</c:v>
                </c:pt>
                <c:pt idx="143">
                  <c:v>116964</c:v>
                </c:pt>
                <c:pt idx="144">
                  <c:v>1545421</c:v>
                </c:pt>
                <c:pt idx="145">
                  <c:v>1556457</c:v>
                </c:pt>
                <c:pt idx="146">
                  <c:v>13063952</c:v>
                </c:pt>
                <c:pt idx="147">
                  <c:v>1160718</c:v>
                </c:pt>
                <c:pt idx="148">
                  <c:v>349096</c:v>
                </c:pt>
                <c:pt idx="149">
                  <c:v>122936</c:v>
                </c:pt>
                <c:pt idx="150">
                  <c:v>121768</c:v>
                </c:pt>
                <c:pt idx="151">
                  <c:v>1563371</c:v>
                </c:pt>
                <c:pt idx="152">
                  <c:v>1557841</c:v>
                </c:pt>
                <c:pt idx="153">
                  <c:v>8537304</c:v>
                </c:pt>
                <c:pt idx="154">
                  <c:v>1460429</c:v>
                </c:pt>
                <c:pt idx="155">
                  <c:v>1460429</c:v>
                </c:pt>
              </c:numCache>
            </c:numRef>
          </c:yVal>
        </c:ser>
        <c:axId val="54609024"/>
        <c:axId val="54610560"/>
      </c:scatterChart>
      <c:valAx>
        <c:axId val="54609024"/>
        <c:scaling>
          <c:orientation val="minMax"/>
        </c:scaling>
        <c:axPos val="b"/>
        <c:numFmt formatCode="General" sourceLinked="1"/>
        <c:tickLblPos val="nextTo"/>
        <c:crossAx val="54610560"/>
        <c:crosses val="autoZero"/>
        <c:crossBetween val="midCat"/>
      </c:valAx>
      <c:valAx>
        <c:axId val="54610560"/>
        <c:scaling>
          <c:orientation val="minMax"/>
        </c:scaling>
        <c:axPos val="l"/>
        <c:majorGridlines/>
        <c:numFmt formatCode="General" sourceLinked="1"/>
        <c:tickLblPos val="nextTo"/>
        <c:crossAx val="5460902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5648840769903782"/>
          <c:y val="5.1400554097404488E-2"/>
          <c:w val="0.64389479440070074"/>
          <c:h val="0.8326195683872849"/>
        </c:manualLayout>
      </c:layout>
      <c:scatterChart>
        <c:scatterStyle val="lineMarker"/>
        <c:ser>
          <c:idx val="0"/>
          <c:order val="0"/>
          <c:tx>
            <c:v>75 dpi</c:v>
          </c:tx>
          <c:spPr>
            <a:ln w="28575">
              <a:noFill/>
            </a:ln>
          </c:spPr>
          <c:xVal>
            <c:numRef>
              <c:f>Лист5!$P$3:$P$165</c:f>
              <c:numCache>
                <c:formatCode>General</c:formatCode>
                <c:ptCount val="163"/>
                <c:pt idx="0">
                  <c:v>78</c:v>
                </c:pt>
                <c:pt idx="1">
                  <c:v>78</c:v>
                </c:pt>
                <c:pt idx="2">
                  <c:v>78</c:v>
                </c:pt>
                <c:pt idx="3">
                  <c:v>78</c:v>
                </c:pt>
                <c:pt idx="4">
                  <c:v>78</c:v>
                </c:pt>
                <c:pt idx="5">
                  <c:v>62</c:v>
                </c:pt>
                <c:pt idx="6">
                  <c:v>62</c:v>
                </c:pt>
                <c:pt idx="7">
                  <c:v>78</c:v>
                </c:pt>
                <c:pt idx="8">
                  <c:v>63</c:v>
                </c:pt>
                <c:pt idx="9">
                  <c:v>93</c:v>
                </c:pt>
                <c:pt idx="10">
                  <c:v>78</c:v>
                </c:pt>
                <c:pt idx="11">
                  <c:v>63</c:v>
                </c:pt>
                <c:pt idx="12">
                  <c:v>78</c:v>
                </c:pt>
                <c:pt idx="13">
                  <c:v>78</c:v>
                </c:pt>
                <c:pt idx="14">
                  <c:v>78</c:v>
                </c:pt>
                <c:pt idx="15">
                  <c:v>109</c:v>
                </c:pt>
                <c:pt idx="16">
                  <c:v>62</c:v>
                </c:pt>
                <c:pt idx="17">
                  <c:v>78</c:v>
                </c:pt>
                <c:pt idx="18">
                  <c:v>62</c:v>
                </c:pt>
                <c:pt idx="19">
                  <c:v>109</c:v>
                </c:pt>
                <c:pt idx="20">
                  <c:v>78</c:v>
                </c:pt>
                <c:pt idx="21">
                  <c:v>78</c:v>
                </c:pt>
                <c:pt idx="22">
                  <c:v>62</c:v>
                </c:pt>
                <c:pt idx="23">
                  <c:v>63</c:v>
                </c:pt>
                <c:pt idx="24">
                  <c:v>93</c:v>
                </c:pt>
                <c:pt idx="25">
                  <c:v>78</c:v>
                </c:pt>
                <c:pt idx="26">
                  <c:v>62</c:v>
                </c:pt>
                <c:pt idx="27">
                  <c:v>109</c:v>
                </c:pt>
                <c:pt idx="28">
                  <c:v>78</c:v>
                </c:pt>
                <c:pt idx="29">
                  <c:v>62</c:v>
                </c:pt>
                <c:pt idx="30">
                  <c:v>62</c:v>
                </c:pt>
                <c:pt idx="31">
                  <c:v>78</c:v>
                </c:pt>
                <c:pt idx="32">
                  <c:v>63</c:v>
                </c:pt>
                <c:pt idx="33">
                  <c:v>62</c:v>
                </c:pt>
                <c:pt idx="34">
                  <c:v>63</c:v>
                </c:pt>
                <c:pt idx="35">
                  <c:v>78</c:v>
                </c:pt>
                <c:pt idx="36">
                  <c:v>62</c:v>
                </c:pt>
                <c:pt idx="37">
                  <c:v>78</c:v>
                </c:pt>
                <c:pt idx="38">
                  <c:v>63</c:v>
                </c:pt>
                <c:pt idx="39">
                  <c:v>78</c:v>
                </c:pt>
                <c:pt idx="40">
                  <c:v>62</c:v>
                </c:pt>
                <c:pt idx="41">
                  <c:v>78</c:v>
                </c:pt>
                <c:pt idx="42">
                  <c:v>78</c:v>
                </c:pt>
                <c:pt idx="43">
                  <c:v>63</c:v>
                </c:pt>
                <c:pt idx="44">
                  <c:v>93</c:v>
                </c:pt>
                <c:pt idx="45">
                  <c:v>78</c:v>
                </c:pt>
                <c:pt idx="46">
                  <c:v>62</c:v>
                </c:pt>
                <c:pt idx="47">
                  <c:v>78</c:v>
                </c:pt>
                <c:pt idx="48">
                  <c:v>62</c:v>
                </c:pt>
                <c:pt idx="49">
                  <c:v>63</c:v>
                </c:pt>
                <c:pt idx="50">
                  <c:v>78</c:v>
                </c:pt>
                <c:pt idx="51">
                  <c:v>78</c:v>
                </c:pt>
                <c:pt idx="52">
                  <c:v>63</c:v>
                </c:pt>
                <c:pt idx="53">
                  <c:v>78</c:v>
                </c:pt>
                <c:pt idx="54">
                  <c:v>110</c:v>
                </c:pt>
                <c:pt idx="55">
                  <c:v>78</c:v>
                </c:pt>
                <c:pt idx="56">
                  <c:v>78</c:v>
                </c:pt>
                <c:pt idx="57">
                  <c:v>62</c:v>
                </c:pt>
                <c:pt idx="58">
                  <c:v>78</c:v>
                </c:pt>
                <c:pt idx="59">
                  <c:v>78</c:v>
                </c:pt>
                <c:pt idx="60">
                  <c:v>63</c:v>
                </c:pt>
                <c:pt idx="61">
                  <c:v>94</c:v>
                </c:pt>
                <c:pt idx="62">
                  <c:v>78</c:v>
                </c:pt>
                <c:pt idx="63">
                  <c:v>78</c:v>
                </c:pt>
                <c:pt idx="64">
                  <c:v>78</c:v>
                </c:pt>
                <c:pt idx="65">
                  <c:v>78</c:v>
                </c:pt>
                <c:pt idx="66">
                  <c:v>109</c:v>
                </c:pt>
                <c:pt idx="67">
                  <c:v>78</c:v>
                </c:pt>
                <c:pt idx="68">
                  <c:v>62</c:v>
                </c:pt>
                <c:pt idx="69">
                  <c:v>93</c:v>
                </c:pt>
                <c:pt idx="70">
                  <c:v>78</c:v>
                </c:pt>
                <c:pt idx="71">
                  <c:v>94</c:v>
                </c:pt>
                <c:pt idx="72">
                  <c:v>78</c:v>
                </c:pt>
                <c:pt idx="73">
                  <c:v>78</c:v>
                </c:pt>
                <c:pt idx="74">
                  <c:v>78</c:v>
                </c:pt>
                <c:pt idx="75">
                  <c:v>110</c:v>
                </c:pt>
                <c:pt idx="76">
                  <c:v>125</c:v>
                </c:pt>
                <c:pt idx="77">
                  <c:v>78</c:v>
                </c:pt>
                <c:pt idx="78">
                  <c:v>62</c:v>
                </c:pt>
                <c:pt idx="79">
                  <c:v>63</c:v>
                </c:pt>
                <c:pt idx="80">
                  <c:v>109</c:v>
                </c:pt>
                <c:pt idx="81">
                  <c:v>78</c:v>
                </c:pt>
                <c:pt idx="82">
                  <c:v>78</c:v>
                </c:pt>
                <c:pt idx="83">
                  <c:v>78</c:v>
                </c:pt>
                <c:pt idx="84">
                  <c:v>78</c:v>
                </c:pt>
                <c:pt idx="85">
                  <c:v>78</c:v>
                </c:pt>
                <c:pt idx="86">
                  <c:v>78</c:v>
                </c:pt>
                <c:pt idx="87">
                  <c:v>78</c:v>
                </c:pt>
                <c:pt idx="88">
                  <c:v>78</c:v>
                </c:pt>
                <c:pt idx="89">
                  <c:v>78</c:v>
                </c:pt>
                <c:pt idx="90">
                  <c:v>78</c:v>
                </c:pt>
                <c:pt idx="91">
                  <c:v>78</c:v>
                </c:pt>
                <c:pt idx="92">
                  <c:v>63</c:v>
                </c:pt>
                <c:pt idx="93">
                  <c:v>94</c:v>
                </c:pt>
                <c:pt idx="94">
                  <c:v>109</c:v>
                </c:pt>
                <c:pt idx="95">
                  <c:v>78</c:v>
                </c:pt>
                <c:pt idx="96">
                  <c:v>93</c:v>
                </c:pt>
                <c:pt idx="97">
                  <c:v>78</c:v>
                </c:pt>
                <c:pt idx="98">
                  <c:v>109</c:v>
                </c:pt>
                <c:pt idx="99">
                  <c:v>94</c:v>
                </c:pt>
                <c:pt idx="100">
                  <c:v>78</c:v>
                </c:pt>
                <c:pt idx="101">
                  <c:v>78</c:v>
                </c:pt>
                <c:pt idx="102">
                  <c:v>78</c:v>
                </c:pt>
                <c:pt idx="103">
                  <c:v>94</c:v>
                </c:pt>
                <c:pt idx="104">
                  <c:v>78</c:v>
                </c:pt>
                <c:pt idx="105">
                  <c:v>94</c:v>
                </c:pt>
                <c:pt idx="106">
                  <c:v>78</c:v>
                </c:pt>
                <c:pt idx="107">
                  <c:v>78</c:v>
                </c:pt>
                <c:pt idx="108">
                  <c:v>78</c:v>
                </c:pt>
                <c:pt idx="109">
                  <c:v>78</c:v>
                </c:pt>
                <c:pt idx="110">
                  <c:v>125</c:v>
                </c:pt>
                <c:pt idx="111">
                  <c:v>78</c:v>
                </c:pt>
                <c:pt idx="112">
                  <c:v>78</c:v>
                </c:pt>
                <c:pt idx="113">
                  <c:v>78</c:v>
                </c:pt>
                <c:pt idx="114">
                  <c:v>78</c:v>
                </c:pt>
                <c:pt idx="115">
                  <c:v>78</c:v>
                </c:pt>
                <c:pt idx="116">
                  <c:v>78</c:v>
                </c:pt>
                <c:pt idx="117">
                  <c:v>78</c:v>
                </c:pt>
                <c:pt idx="118">
                  <c:v>78</c:v>
                </c:pt>
                <c:pt idx="119">
                  <c:v>78</c:v>
                </c:pt>
                <c:pt idx="120">
                  <c:v>94</c:v>
                </c:pt>
                <c:pt idx="121">
                  <c:v>109</c:v>
                </c:pt>
                <c:pt idx="122">
                  <c:v>109</c:v>
                </c:pt>
                <c:pt idx="123">
                  <c:v>94</c:v>
                </c:pt>
                <c:pt idx="124">
                  <c:v>93</c:v>
                </c:pt>
                <c:pt idx="125">
                  <c:v>110</c:v>
                </c:pt>
                <c:pt idx="126">
                  <c:v>109</c:v>
                </c:pt>
                <c:pt idx="127">
                  <c:v>78</c:v>
                </c:pt>
                <c:pt idx="128">
                  <c:v>109</c:v>
                </c:pt>
                <c:pt idx="129">
                  <c:v>62</c:v>
                </c:pt>
                <c:pt idx="130">
                  <c:v>109</c:v>
                </c:pt>
                <c:pt idx="131">
                  <c:v>78</c:v>
                </c:pt>
                <c:pt idx="132">
                  <c:v>78</c:v>
                </c:pt>
                <c:pt idx="133">
                  <c:v>62</c:v>
                </c:pt>
                <c:pt idx="134">
                  <c:v>62</c:v>
                </c:pt>
                <c:pt idx="135">
                  <c:v>62</c:v>
                </c:pt>
                <c:pt idx="136">
                  <c:v>63</c:v>
                </c:pt>
                <c:pt idx="137">
                  <c:v>62</c:v>
                </c:pt>
                <c:pt idx="138">
                  <c:v>62</c:v>
                </c:pt>
                <c:pt idx="139">
                  <c:v>63</c:v>
                </c:pt>
                <c:pt idx="140">
                  <c:v>78</c:v>
                </c:pt>
                <c:pt idx="141">
                  <c:v>78</c:v>
                </c:pt>
                <c:pt idx="142">
                  <c:v>62</c:v>
                </c:pt>
                <c:pt idx="143">
                  <c:v>63</c:v>
                </c:pt>
                <c:pt idx="144">
                  <c:v>62</c:v>
                </c:pt>
                <c:pt idx="145">
                  <c:v>63</c:v>
                </c:pt>
                <c:pt idx="146">
                  <c:v>63</c:v>
                </c:pt>
                <c:pt idx="147">
                  <c:v>78</c:v>
                </c:pt>
                <c:pt idx="148">
                  <c:v>78</c:v>
                </c:pt>
                <c:pt idx="149">
                  <c:v>78</c:v>
                </c:pt>
                <c:pt idx="150">
                  <c:v>78</c:v>
                </c:pt>
                <c:pt idx="151">
                  <c:v>62</c:v>
                </c:pt>
                <c:pt idx="152">
                  <c:v>78</c:v>
                </c:pt>
                <c:pt idx="153">
                  <c:v>93</c:v>
                </c:pt>
                <c:pt idx="154">
                  <c:v>63</c:v>
                </c:pt>
                <c:pt idx="155">
                  <c:v>125</c:v>
                </c:pt>
                <c:pt idx="156">
                  <c:v>78</c:v>
                </c:pt>
                <c:pt idx="157">
                  <c:v>63</c:v>
                </c:pt>
                <c:pt idx="158">
                  <c:v>62</c:v>
                </c:pt>
                <c:pt idx="159">
                  <c:v>63</c:v>
                </c:pt>
                <c:pt idx="160">
                  <c:v>62</c:v>
                </c:pt>
                <c:pt idx="161">
                  <c:v>78</c:v>
                </c:pt>
                <c:pt idx="162">
                  <c:v>94</c:v>
                </c:pt>
              </c:numCache>
            </c:numRef>
          </c:xVal>
          <c:yVal>
            <c:numRef>
              <c:f>Лист5!$J$3:$J$165</c:f>
              <c:numCache>
                <c:formatCode>General</c:formatCode>
                <c:ptCount val="163"/>
                <c:pt idx="0">
                  <c:v>92630</c:v>
                </c:pt>
                <c:pt idx="1">
                  <c:v>116812</c:v>
                </c:pt>
                <c:pt idx="2">
                  <c:v>187688</c:v>
                </c:pt>
                <c:pt idx="3">
                  <c:v>155482</c:v>
                </c:pt>
                <c:pt idx="4">
                  <c:v>135192</c:v>
                </c:pt>
                <c:pt idx="5">
                  <c:v>124568</c:v>
                </c:pt>
                <c:pt idx="6">
                  <c:v>174674</c:v>
                </c:pt>
                <c:pt idx="7">
                  <c:v>105820</c:v>
                </c:pt>
                <c:pt idx="8">
                  <c:v>58108</c:v>
                </c:pt>
                <c:pt idx="9">
                  <c:v>67150</c:v>
                </c:pt>
                <c:pt idx="10">
                  <c:v>61116</c:v>
                </c:pt>
                <c:pt idx="11">
                  <c:v>109722</c:v>
                </c:pt>
                <c:pt idx="12">
                  <c:v>80128</c:v>
                </c:pt>
                <c:pt idx="13">
                  <c:v>124650</c:v>
                </c:pt>
                <c:pt idx="14">
                  <c:v>92916</c:v>
                </c:pt>
                <c:pt idx="15">
                  <c:v>62094</c:v>
                </c:pt>
                <c:pt idx="16">
                  <c:v>73846</c:v>
                </c:pt>
                <c:pt idx="17">
                  <c:v>44106</c:v>
                </c:pt>
                <c:pt idx="18">
                  <c:v>106776</c:v>
                </c:pt>
                <c:pt idx="19">
                  <c:v>132464</c:v>
                </c:pt>
                <c:pt idx="20">
                  <c:v>113800</c:v>
                </c:pt>
                <c:pt idx="21">
                  <c:v>124474</c:v>
                </c:pt>
                <c:pt idx="22">
                  <c:v>111916</c:v>
                </c:pt>
                <c:pt idx="23">
                  <c:v>115452</c:v>
                </c:pt>
                <c:pt idx="24">
                  <c:v>124440</c:v>
                </c:pt>
                <c:pt idx="25">
                  <c:v>116246</c:v>
                </c:pt>
                <c:pt idx="26">
                  <c:v>74058</c:v>
                </c:pt>
                <c:pt idx="27">
                  <c:v>78800</c:v>
                </c:pt>
                <c:pt idx="28">
                  <c:v>76078</c:v>
                </c:pt>
                <c:pt idx="29">
                  <c:v>86476</c:v>
                </c:pt>
                <c:pt idx="30">
                  <c:v>59248</c:v>
                </c:pt>
                <c:pt idx="31">
                  <c:v>87452</c:v>
                </c:pt>
                <c:pt idx="32">
                  <c:v>62100</c:v>
                </c:pt>
                <c:pt idx="33">
                  <c:v>69068</c:v>
                </c:pt>
                <c:pt idx="34">
                  <c:v>46706</c:v>
                </c:pt>
                <c:pt idx="35">
                  <c:v>77434</c:v>
                </c:pt>
                <c:pt idx="36">
                  <c:v>86692</c:v>
                </c:pt>
                <c:pt idx="37">
                  <c:v>56180</c:v>
                </c:pt>
                <c:pt idx="38">
                  <c:v>55342</c:v>
                </c:pt>
                <c:pt idx="39">
                  <c:v>60124</c:v>
                </c:pt>
                <c:pt idx="40">
                  <c:v>50332</c:v>
                </c:pt>
                <c:pt idx="41">
                  <c:v>58484</c:v>
                </c:pt>
                <c:pt idx="42">
                  <c:v>1660349</c:v>
                </c:pt>
                <c:pt idx="43">
                  <c:v>89768</c:v>
                </c:pt>
                <c:pt idx="44">
                  <c:v>1639635</c:v>
                </c:pt>
                <c:pt idx="45">
                  <c:v>1713711</c:v>
                </c:pt>
                <c:pt idx="46">
                  <c:v>1741035</c:v>
                </c:pt>
                <c:pt idx="47">
                  <c:v>65146</c:v>
                </c:pt>
                <c:pt idx="48">
                  <c:v>1685413</c:v>
                </c:pt>
                <c:pt idx="49">
                  <c:v>1660623</c:v>
                </c:pt>
                <c:pt idx="50">
                  <c:v>1687983</c:v>
                </c:pt>
                <c:pt idx="51">
                  <c:v>115494</c:v>
                </c:pt>
                <c:pt idx="52">
                  <c:v>1678983</c:v>
                </c:pt>
                <c:pt idx="53">
                  <c:v>1699091</c:v>
                </c:pt>
                <c:pt idx="54">
                  <c:v>1661065</c:v>
                </c:pt>
                <c:pt idx="55">
                  <c:v>1733323</c:v>
                </c:pt>
                <c:pt idx="56">
                  <c:v>1665303</c:v>
                </c:pt>
                <c:pt idx="57">
                  <c:v>1684373</c:v>
                </c:pt>
                <c:pt idx="58">
                  <c:v>1745963</c:v>
                </c:pt>
                <c:pt idx="59">
                  <c:v>1721319</c:v>
                </c:pt>
                <c:pt idx="60">
                  <c:v>50268</c:v>
                </c:pt>
                <c:pt idx="61">
                  <c:v>1714647</c:v>
                </c:pt>
                <c:pt idx="62">
                  <c:v>86806</c:v>
                </c:pt>
                <c:pt idx="63">
                  <c:v>1725203</c:v>
                </c:pt>
                <c:pt idx="64">
                  <c:v>85086</c:v>
                </c:pt>
                <c:pt idx="65">
                  <c:v>111126</c:v>
                </c:pt>
                <c:pt idx="66">
                  <c:v>103922</c:v>
                </c:pt>
                <c:pt idx="67">
                  <c:v>114564</c:v>
                </c:pt>
                <c:pt idx="68">
                  <c:v>1635075</c:v>
                </c:pt>
                <c:pt idx="69">
                  <c:v>1669993</c:v>
                </c:pt>
                <c:pt idx="70">
                  <c:v>65518</c:v>
                </c:pt>
                <c:pt idx="71">
                  <c:v>1786917</c:v>
                </c:pt>
                <c:pt idx="72">
                  <c:v>1777925</c:v>
                </c:pt>
                <c:pt idx="73">
                  <c:v>1795807</c:v>
                </c:pt>
                <c:pt idx="74">
                  <c:v>64644</c:v>
                </c:pt>
                <c:pt idx="75">
                  <c:v>1784047</c:v>
                </c:pt>
                <c:pt idx="76">
                  <c:v>1790815</c:v>
                </c:pt>
                <c:pt idx="77">
                  <c:v>1779367</c:v>
                </c:pt>
                <c:pt idx="78">
                  <c:v>49158</c:v>
                </c:pt>
                <c:pt idx="79">
                  <c:v>45922</c:v>
                </c:pt>
                <c:pt idx="80">
                  <c:v>51976</c:v>
                </c:pt>
                <c:pt idx="81">
                  <c:v>1755903</c:v>
                </c:pt>
                <c:pt idx="82">
                  <c:v>1757929</c:v>
                </c:pt>
                <c:pt idx="83">
                  <c:v>61848</c:v>
                </c:pt>
                <c:pt idx="84">
                  <c:v>1755583</c:v>
                </c:pt>
                <c:pt idx="85">
                  <c:v>86462</c:v>
                </c:pt>
                <c:pt idx="86">
                  <c:v>68220</c:v>
                </c:pt>
                <c:pt idx="87">
                  <c:v>1878843</c:v>
                </c:pt>
                <c:pt idx="88">
                  <c:v>1708321</c:v>
                </c:pt>
                <c:pt idx="89">
                  <c:v>84852</c:v>
                </c:pt>
                <c:pt idx="90">
                  <c:v>75054</c:v>
                </c:pt>
                <c:pt idx="91">
                  <c:v>1720703</c:v>
                </c:pt>
                <c:pt idx="92">
                  <c:v>1748181</c:v>
                </c:pt>
                <c:pt idx="93">
                  <c:v>119618</c:v>
                </c:pt>
                <c:pt idx="94">
                  <c:v>1757729</c:v>
                </c:pt>
                <c:pt idx="95">
                  <c:v>125284</c:v>
                </c:pt>
                <c:pt idx="96">
                  <c:v>1736991</c:v>
                </c:pt>
                <c:pt idx="97">
                  <c:v>1710619</c:v>
                </c:pt>
                <c:pt idx="98">
                  <c:v>114548</c:v>
                </c:pt>
                <c:pt idx="99">
                  <c:v>1775391</c:v>
                </c:pt>
                <c:pt idx="100">
                  <c:v>117474</c:v>
                </c:pt>
                <c:pt idx="101">
                  <c:v>126070</c:v>
                </c:pt>
                <c:pt idx="102">
                  <c:v>126012</c:v>
                </c:pt>
                <c:pt idx="103">
                  <c:v>121452</c:v>
                </c:pt>
                <c:pt idx="104">
                  <c:v>121754</c:v>
                </c:pt>
                <c:pt idx="105">
                  <c:v>116730</c:v>
                </c:pt>
                <c:pt idx="106">
                  <c:v>125084</c:v>
                </c:pt>
                <c:pt idx="107">
                  <c:v>123682</c:v>
                </c:pt>
                <c:pt idx="108">
                  <c:v>123298</c:v>
                </c:pt>
                <c:pt idx="109">
                  <c:v>122440</c:v>
                </c:pt>
                <c:pt idx="110">
                  <c:v>124024</c:v>
                </c:pt>
                <c:pt idx="111">
                  <c:v>125230</c:v>
                </c:pt>
                <c:pt idx="112">
                  <c:v>134398</c:v>
                </c:pt>
                <c:pt idx="113">
                  <c:v>119468</c:v>
                </c:pt>
                <c:pt idx="114">
                  <c:v>128856</c:v>
                </c:pt>
                <c:pt idx="115">
                  <c:v>122830</c:v>
                </c:pt>
                <c:pt idx="116">
                  <c:v>121252</c:v>
                </c:pt>
                <c:pt idx="117">
                  <c:v>103796</c:v>
                </c:pt>
                <c:pt idx="118">
                  <c:v>108310</c:v>
                </c:pt>
                <c:pt idx="119">
                  <c:v>1601947</c:v>
                </c:pt>
                <c:pt idx="120">
                  <c:v>1715841</c:v>
                </c:pt>
                <c:pt idx="121">
                  <c:v>1671011</c:v>
                </c:pt>
                <c:pt idx="122">
                  <c:v>1651075</c:v>
                </c:pt>
                <c:pt idx="123">
                  <c:v>1541487</c:v>
                </c:pt>
                <c:pt idx="124">
                  <c:v>1526835</c:v>
                </c:pt>
                <c:pt idx="125">
                  <c:v>1578957</c:v>
                </c:pt>
                <c:pt idx="126">
                  <c:v>1788847</c:v>
                </c:pt>
                <c:pt idx="127">
                  <c:v>1644507</c:v>
                </c:pt>
                <c:pt idx="128">
                  <c:v>13201728</c:v>
                </c:pt>
                <c:pt idx="129">
                  <c:v>1460429</c:v>
                </c:pt>
                <c:pt idx="130">
                  <c:v>1558353</c:v>
                </c:pt>
                <c:pt idx="131">
                  <c:v>1553333</c:v>
                </c:pt>
                <c:pt idx="132">
                  <c:v>1609537</c:v>
                </c:pt>
                <c:pt idx="133">
                  <c:v>1564823</c:v>
                </c:pt>
                <c:pt idx="134">
                  <c:v>1575293</c:v>
                </c:pt>
                <c:pt idx="135">
                  <c:v>1486385</c:v>
                </c:pt>
                <c:pt idx="136">
                  <c:v>1567013</c:v>
                </c:pt>
                <c:pt idx="137">
                  <c:v>120726</c:v>
                </c:pt>
                <c:pt idx="138">
                  <c:v>1557287</c:v>
                </c:pt>
                <c:pt idx="139">
                  <c:v>111094</c:v>
                </c:pt>
                <c:pt idx="140">
                  <c:v>118520</c:v>
                </c:pt>
                <c:pt idx="141">
                  <c:v>120386</c:v>
                </c:pt>
                <c:pt idx="142">
                  <c:v>100890</c:v>
                </c:pt>
                <c:pt idx="143">
                  <c:v>89248</c:v>
                </c:pt>
                <c:pt idx="144">
                  <c:v>113030</c:v>
                </c:pt>
                <c:pt idx="145">
                  <c:v>126478</c:v>
                </c:pt>
                <c:pt idx="146">
                  <c:v>126624</c:v>
                </c:pt>
                <c:pt idx="147">
                  <c:v>115484</c:v>
                </c:pt>
                <c:pt idx="148">
                  <c:v>110712</c:v>
                </c:pt>
                <c:pt idx="149">
                  <c:v>1035551</c:v>
                </c:pt>
                <c:pt idx="150">
                  <c:v>1528957</c:v>
                </c:pt>
                <c:pt idx="151">
                  <c:v>1554413</c:v>
                </c:pt>
                <c:pt idx="152">
                  <c:v>116964</c:v>
                </c:pt>
                <c:pt idx="153">
                  <c:v>1545421</c:v>
                </c:pt>
                <c:pt idx="154">
                  <c:v>1556457</c:v>
                </c:pt>
                <c:pt idx="155">
                  <c:v>13063952</c:v>
                </c:pt>
                <c:pt idx="156">
                  <c:v>1160718</c:v>
                </c:pt>
                <c:pt idx="157">
                  <c:v>349096</c:v>
                </c:pt>
                <c:pt idx="158">
                  <c:v>122936</c:v>
                </c:pt>
                <c:pt idx="159">
                  <c:v>121768</c:v>
                </c:pt>
                <c:pt idx="160">
                  <c:v>1563371</c:v>
                </c:pt>
                <c:pt idx="161">
                  <c:v>1557841</c:v>
                </c:pt>
                <c:pt idx="162">
                  <c:v>8537304</c:v>
                </c:pt>
              </c:numCache>
            </c:numRef>
          </c:yVal>
        </c:ser>
        <c:ser>
          <c:idx val="1"/>
          <c:order val="1"/>
          <c:tx>
            <c:v>100 dpi</c:v>
          </c:tx>
          <c:spPr>
            <a:ln w="28575">
              <a:noFill/>
            </a:ln>
          </c:spPr>
          <c:xVal>
            <c:numRef>
              <c:f>Лист5!$P$166:$P$321</c:f>
              <c:numCache>
                <c:formatCode>General</c:formatCode>
                <c:ptCount val="156"/>
                <c:pt idx="0">
                  <c:v>156</c:v>
                </c:pt>
                <c:pt idx="1">
                  <c:v>187</c:v>
                </c:pt>
                <c:pt idx="2">
                  <c:v>93</c:v>
                </c:pt>
                <c:pt idx="3">
                  <c:v>93</c:v>
                </c:pt>
                <c:pt idx="4">
                  <c:v>109</c:v>
                </c:pt>
                <c:pt idx="5">
                  <c:v>78</c:v>
                </c:pt>
                <c:pt idx="6">
                  <c:v>93</c:v>
                </c:pt>
                <c:pt idx="7">
                  <c:v>94</c:v>
                </c:pt>
                <c:pt idx="8">
                  <c:v>94</c:v>
                </c:pt>
                <c:pt idx="9">
                  <c:v>125</c:v>
                </c:pt>
                <c:pt idx="10">
                  <c:v>78</c:v>
                </c:pt>
                <c:pt idx="11">
                  <c:v>78</c:v>
                </c:pt>
                <c:pt idx="12">
                  <c:v>94</c:v>
                </c:pt>
                <c:pt idx="13">
                  <c:v>78</c:v>
                </c:pt>
                <c:pt idx="14">
                  <c:v>94</c:v>
                </c:pt>
                <c:pt idx="15">
                  <c:v>78</c:v>
                </c:pt>
                <c:pt idx="16">
                  <c:v>94</c:v>
                </c:pt>
                <c:pt idx="17">
                  <c:v>94</c:v>
                </c:pt>
                <c:pt idx="18">
                  <c:v>94</c:v>
                </c:pt>
                <c:pt idx="19">
                  <c:v>94</c:v>
                </c:pt>
                <c:pt idx="20">
                  <c:v>78</c:v>
                </c:pt>
                <c:pt idx="21">
                  <c:v>78</c:v>
                </c:pt>
                <c:pt idx="22">
                  <c:v>93</c:v>
                </c:pt>
                <c:pt idx="23">
                  <c:v>78</c:v>
                </c:pt>
                <c:pt idx="24">
                  <c:v>94</c:v>
                </c:pt>
                <c:pt idx="25">
                  <c:v>78</c:v>
                </c:pt>
                <c:pt idx="26">
                  <c:v>78</c:v>
                </c:pt>
                <c:pt idx="27">
                  <c:v>93</c:v>
                </c:pt>
                <c:pt idx="28">
                  <c:v>93</c:v>
                </c:pt>
                <c:pt idx="29">
                  <c:v>78</c:v>
                </c:pt>
                <c:pt idx="30">
                  <c:v>78</c:v>
                </c:pt>
                <c:pt idx="31">
                  <c:v>93</c:v>
                </c:pt>
                <c:pt idx="32">
                  <c:v>140</c:v>
                </c:pt>
                <c:pt idx="33">
                  <c:v>78</c:v>
                </c:pt>
                <c:pt idx="34">
                  <c:v>78</c:v>
                </c:pt>
                <c:pt idx="35">
                  <c:v>94</c:v>
                </c:pt>
                <c:pt idx="36">
                  <c:v>78</c:v>
                </c:pt>
                <c:pt idx="37">
                  <c:v>94</c:v>
                </c:pt>
                <c:pt idx="38">
                  <c:v>78</c:v>
                </c:pt>
                <c:pt idx="39">
                  <c:v>94</c:v>
                </c:pt>
                <c:pt idx="40">
                  <c:v>94</c:v>
                </c:pt>
                <c:pt idx="41">
                  <c:v>94</c:v>
                </c:pt>
                <c:pt idx="42">
                  <c:v>78</c:v>
                </c:pt>
                <c:pt idx="43">
                  <c:v>78</c:v>
                </c:pt>
                <c:pt idx="44">
                  <c:v>109</c:v>
                </c:pt>
                <c:pt idx="45">
                  <c:v>94</c:v>
                </c:pt>
                <c:pt idx="46">
                  <c:v>93</c:v>
                </c:pt>
                <c:pt idx="47">
                  <c:v>78</c:v>
                </c:pt>
                <c:pt idx="48">
                  <c:v>94</c:v>
                </c:pt>
                <c:pt idx="49">
                  <c:v>94</c:v>
                </c:pt>
                <c:pt idx="50">
                  <c:v>78</c:v>
                </c:pt>
                <c:pt idx="51">
                  <c:v>109</c:v>
                </c:pt>
                <c:pt idx="52">
                  <c:v>78</c:v>
                </c:pt>
                <c:pt idx="53">
                  <c:v>94</c:v>
                </c:pt>
                <c:pt idx="54">
                  <c:v>94</c:v>
                </c:pt>
                <c:pt idx="55">
                  <c:v>78</c:v>
                </c:pt>
                <c:pt idx="56">
                  <c:v>93</c:v>
                </c:pt>
                <c:pt idx="57">
                  <c:v>94</c:v>
                </c:pt>
                <c:pt idx="58">
                  <c:v>94</c:v>
                </c:pt>
                <c:pt idx="59">
                  <c:v>125</c:v>
                </c:pt>
                <c:pt idx="60">
                  <c:v>93</c:v>
                </c:pt>
                <c:pt idx="61">
                  <c:v>93</c:v>
                </c:pt>
                <c:pt idx="62">
                  <c:v>78</c:v>
                </c:pt>
                <c:pt idx="63">
                  <c:v>78</c:v>
                </c:pt>
                <c:pt idx="64">
                  <c:v>94</c:v>
                </c:pt>
                <c:pt idx="65">
                  <c:v>125</c:v>
                </c:pt>
                <c:pt idx="66">
                  <c:v>93</c:v>
                </c:pt>
                <c:pt idx="67">
                  <c:v>94</c:v>
                </c:pt>
                <c:pt idx="68">
                  <c:v>94</c:v>
                </c:pt>
                <c:pt idx="69">
                  <c:v>94</c:v>
                </c:pt>
                <c:pt idx="70">
                  <c:v>94</c:v>
                </c:pt>
                <c:pt idx="71">
                  <c:v>78</c:v>
                </c:pt>
                <c:pt idx="72">
                  <c:v>78</c:v>
                </c:pt>
                <c:pt idx="73">
                  <c:v>94</c:v>
                </c:pt>
                <c:pt idx="74">
                  <c:v>94</c:v>
                </c:pt>
                <c:pt idx="75">
                  <c:v>78</c:v>
                </c:pt>
                <c:pt idx="76">
                  <c:v>93</c:v>
                </c:pt>
                <c:pt idx="77">
                  <c:v>78</c:v>
                </c:pt>
                <c:pt idx="78">
                  <c:v>93</c:v>
                </c:pt>
                <c:pt idx="79">
                  <c:v>78</c:v>
                </c:pt>
                <c:pt idx="80">
                  <c:v>94</c:v>
                </c:pt>
                <c:pt idx="81">
                  <c:v>93</c:v>
                </c:pt>
                <c:pt idx="82">
                  <c:v>140</c:v>
                </c:pt>
                <c:pt idx="83">
                  <c:v>93</c:v>
                </c:pt>
                <c:pt idx="84">
                  <c:v>93</c:v>
                </c:pt>
                <c:pt idx="85">
                  <c:v>94</c:v>
                </c:pt>
                <c:pt idx="86">
                  <c:v>93</c:v>
                </c:pt>
                <c:pt idx="87">
                  <c:v>93</c:v>
                </c:pt>
                <c:pt idx="88">
                  <c:v>94</c:v>
                </c:pt>
                <c:pt idx="89">
                  <c:v>94</c:v>
                </c:pt>
                <c:pt idx="90">
                  <c:v>141</c:v>
                </c:pt>
                <c:pt idx="91">
                  <c:v>94</c:v>
                </c:pt>
                <c:pt idx="92">
                  <c:v>93</c:v>
                </c:pt>
                <c:pt idx="93">
                  <c:v>94</c:v>
                </c:pt>
                <c:pt idx="94">
                  <c:v>94</c:v>
                </c:pt>
                <c:pt idx="95">
                  <c:v>94</c:v>
                </c:pt>
                <c:pt idx="96">
                  <c:v>110</c:v>
                </c:pt>
                <c:pt idx="97">
                  <c:v>94</c:v>
                </c:pt>
                <c:pt idx="98">
                  <c:v>94</c:v>
                </c:pt>
                <c:pt idx="99">
                  <c:v>94</c:v>
                </c:pt>
                <c:pt idx="100">
                  <c:v>93</c:v>
                </c:pt>
                <c:pt idx="101">
                  <c:v>94</c:v>
                </c:pt>
                <c:pt idx="102">
                  <c:v>109</c:v>
                </c:pt>
                <c:pt idx="103">
                  <c:v>94</c:v>
                </c:pt>
                <c:pt idx="104">
                  <c:v>125</c:v>
                </c:pt>
                <c:pt idx="105">
                  <c:v>94</c:v>
                </c:pt>
                <c:pt idx="106">
                  <c:v>109</c:v>
                </c:pt>
                <c:pt idx="107">
                  <c:v>94</c:v>
                </c:pt>
                <c:pt idx="108">
                  <c:v>109</c:v>
                </c:pt>
                <c:pt idx="109">
                  <c:v>94</c:v>
                </c:pt>
                <c:pt idx="110">
                  <c:v>109</c:v>
                </c:pt>
                <c:pt idx="111">
                  <c:v>94</c:v>
                </c:pt>
                <c:pt idx="112">
                  <c:v>124</c:v>
                </c:pt>
                <c:pt idx="113">
                  <c:v>78</c:v>
                </c:pt>
                <c:pt idx="114">
                  <c:v>94</c:v>
                </c:pt>
                <c:pt idx="115">
                  <c:v>78</c:v>
                </c:pt>
                <c:pt idx="116">
                  <c:v>78</c:v>
                </c:pt>
                <c:pt idx="117">
                  <c:v>78</c:v>
                </c:pt>
                <c:pt idx="118">
                  <c:v>78</c:v>
                </c:pt>
                <c:pt idx="119">
                  <c:v>78</c:v>
                </c:pt>
                <c:pt idx="120">
                  <c:v>78</c:v>
                </c:pt>
                <c:pt idx="121">
                  <c:v>156</c:v>
                </c:pt>
                <c:pt idx="122">
                  <c:v>78</c:v>
                </c:pt>
                <c:pt idx="123">
                  <c:v>78</c:v>
                </c:pt>
                <c:pt idx="124">
                  <c:v>93</c:v>
                </c:pt>
                <c:pt idx="125">
                  <c:v>78</c:v>
                </c:pt>
                <c:pt idx="126">
                  <c:v>78</c:v>
                </c:pt>
                <c:pt idx="127">
                  <c:v>78</c:v>
                </c:pt>
                <c:pt idx="128">
                  <c:v>78</c:v>
                </c:pt>
                <c:pt idx="129">
                  <c:v>94</c:v>
                </c:pt>
                <c:pt idx="130">
                  <c:v>78</c:v>
                </c:pt>
                <c:pt idx="131">
                  <c:v>109</c:v>
                </c:pt>
                <c:pt idx="132">
                  <c:v>78</c:v>
                </c:pt>
                <c:pt idx="133">
                  <c:v>78</c:v>
                </c:pt>
                <c:pt idx="134">
                  <c:v>78</c:v>
                </c:pt>
                <c:pt idx="135">
                  <c:v>93</c:v>
                </c:pt>
                <c:pt idx="136">
                  <c:v>94</c:v>
                </c:pt>
                <c:pt idx="137">
                  <c:v>109</c:v>
                </c:pt>
                <c:pt idx="138">
                  <c:v>78</c:v>
                </c:pt>
                <c:pt idx="139">
                  <c:v>94</c:v>
                </c:pt>
                <c:pt idx="140">
                  <c:v>93</c:v>
                </c:pt>
                <c:pt idx="141">
                  <c:v>78</c:v>
                </c:pt>
                <c:pt idx="142">
                  <c:v>94</c:v>
                </c:pt>
                <c:pt idx="143">
                  <c:v>124</c:v>
                </c:pt>
                <c:pt idx="144">
                  <c:v>78</c:v>
                </c:pt>
                <c:pt idx="145">
                  <c:v>93</c:v>
                </c:pt>
                <c:pt idx="146">
                  <c:v>109</c:v>
                </c:pt>
                <c:pt idx="147">
                  <c:v>78</c:v>
                </c:pt>
                <c:pt idx="148">
                  <c:v>141</c:v>
                </c:pt>
                <c:pt idx="149">
                  <c:v>125</c:v>
                </c:pt>
                <c:pt idx="150">
                  <c:v>93</c:v>
                </c:pt>
                <c:pt idx="151">
                  <c:v>78</c:v>
                </c:pt>
                <c:pt idx="152">
                  <c:v>78</c:v>
                </c:pt>
                <c:pt idx="153">
                  <c:v>93</c:v>
                </c:pt>
                <c:pt idx="154">
                  <c:v>78</c:v>
                </c:pt>
                <c:pt idx="155">
                  <c:v>172</c:v>
                </c:pt>
              </c:numCache>
            </c:numRef>
          </c:xVal>
          <c:yVal>
            <c:numRef>
              <c:f>Лист5!$J$166:$J$321</c:f>
              <c:numCache>
                <c:formatCode>General</c:formatCode>
                <c:ptCount val="156"/>
                <c:pt idx="0">
                  <c:v>13201728</c:v>
                </c:pt>
                <c:pt idx="1">
                  <c:v>13201728</c:v>
                </c:pt>
                <c:pt idx="2">
                  <c:v>67150</c:v>
                </c:pt>
                <c:pt idx="3">
                  <c:v>61116</c:v>
                </c:pt>
                <c:pt idx="4">
                  <c:v>109722</c:v>
                </c:pt>
                <c:pt idx="5">
                  <c:v>80128</c:v>
                </c:pt>
                <c:pt idx="6">
                  <c:v>124650</c:v>
                </c:pt>
                <c:pt idx="7">
                  <c:v>92916</c:v>
                </c:pt>
                <c:pt idx="8">
                  <c:v>62094</c:v>
                </c:pt>
                <c:pt idx="9">
                  <c:v>73846</c:v>
                </c:pt>
                <c:pt idx="10">
                  <c:v>44106</c:v>
                </c:pt>
                <c:pt idx="11">
                  <c:v>106776</c:v>
                </c:pt>
                <c:pt idx="12">
                  <c:v>132464</c:v>
                </c:pt>
                <c:pt idx="13">
                  <c:v>113800</c:v>
                </c:pt>
                <c:pt idx="14">
                  <c:v>124474</c:v>
                </c:pt>
                <c:pt idx="15">
                  <c:v>111916</c:v>
                </c:pt>
                <c:pt idx="16">
                  <c:v>115452</c:v>
                </c:pt>
                <c:pt idx="17">
                  <c:v>124440</c:v>
                </c:pt>
                <c:pt idx="18">
                  <c:v>116246</c:v>
                </c:pt>
                <c:pt idx="19">
                  <c:v>74058</c:v>
                </c:pt>
                <c:pt idx="20">
                  <c:v>78800</c:v>
                </c:pt>
                <c:pt idx="21">
                  <c:v>76078</c:v>
                </c:pt>
                <c:pt idx="22">
                  <c:v>86476</c:v>
                </c:pt>
                <c:pt idx="23">
                  <c:v>59248</c:v>
                </c:pt>
                <c:pt idx="24">
                  <c:v>87452</c:v>
                </c:pt>
                <c:pt idx="25">
                  <c:v>62100</c:v>
                </c:pt>
                <c:pt idx="26">
                  <c:v>69068</c:v>
                </c:pt>
                <c:pt idx="27">
                  <c:v>46706</c:v>
                </c:pt>
                <c:pt idx="28">
                  <c:v>77434</c:v>
                </c:pt>
                <c:pt idx="29">
                  <c:v>86692</c:v>
                </c:pt>
                <c:pt idx="30">
                  <c:v>56180</c:v>
                </c:pt>
                <c:pt idx="31">
                  <c:v>55342</c:v>
                </c:pt>
                <c:pt idx="32">
                  <c:v>60124</c:v>
                </c:pt>
                <c:pt idx="33">
                  <c:v>50332</c:v>
                </c:pt>
                <c:pt idx="34">
                  <c:v>58484</c:v>
                </c:pt>
                <c:pt idx="35">
                  <c:v>1660349</c:v>
                </c:pt>
                <c:pt idx="36">
                  <c:v>89768</c:v>
                </c:pt>
                <c:pt idx="37">
                  <c:v>1639635</c:v>
                </c:pt>
                <c:pt idx="38">
                  <c:v>1713711</c:v>
                </c:pt>
                <c:pt idx="39">
                  <c:v>1741035</c:v>
                </c:pt>
                <c:pt idx="40">
                  <c:v>65146</c:v>
                </c:pt>
                <c:pt idx="41">
                  <c:v>1685413</c:v>
                </c:pt>
                <c:pt idx="42">
                  <c:v>1660623</c:v>
                </c:pt>
                <c:pt idx="43">
                  <c:v>1687983</c:v>
                </c:pt>
                <c:pt idx="44">
                  <c:v>115494</c:v>
                </c:pt>
                <c:pt idx="45">
                  <c:v>1678983</c:v>
                </c:pt>
                <c:pt idx="46">
                  <c:v>1699091</c:v>
                </c:pt>
                <c:pt idx="47">
                  <c:v>1661065</c:v>
                </c:pt>
                <c:pt idx="48">
                  <c:v>1733323</c:v>
                </c:pt>
                <c:pt idx="49">
                  <c:v>1665303</c:v>
                </c:pt>
                <c:pt idx="50">
                  <c:v>1684373</c:v>
                </c:pt>
                <c:pt idx="51">
                  <c:v>1745963</c:v>
                </c:pt>
                <c:pt idx="52">
                  <c:v>1721319</c:v>
                </c:pt>
                <c:pt idx="53">
                  <c:v>50268</c:v>
                </c:pt>
                <c:pt idx="54">
                  <c:v>1714647</c:v>
                </c:pt>
                <c:pt idx="55">
                  <c:v>86806</c:v>
                </c:pt>
                <c:pt idx="56">
                  <c:v>1725203</c:v>
                </c:pt>
                <c:pt idx="57">
                  <c:v>85086</c:v>
                </c:pt>
                <c:pt idx="58">
                  <c:v>111126</c:v>
                </c:pt>
                <c:pt idx="59">
                  <c:v>103922</c:v>
                </c:pt>
                <c:pt idx="60">
                  <c:v>114564</c:v>
                </c:pt>
                <c:pt idx="61">
                  <c:v>1635075</c:v>
                </c:pt>
                <c:pt idx="62">
                  <c:v>1669993</c:v>
                </c:pt>
                <c:pt idx="63">
                  <c:v>65518</c:v>
                </c:pt>
                <c:pt idx="64">
                  <c:v>1786917</c:v>
                </c:pt>
                <c:pt idx="65">
                  <c:v>1777925</c:v>
                </c:pt>
                <c:pt idx="66">
                  <c:v>1795807</c:v>
                </c:pt>
                <c:pt idx="67">
                  <c:v>64644</c:v>
                </c:pt>
                <c:pt idx="68">
                  <c:v>1784047</c:v>
                </c:pt>
                <c:pt idx="69">
                  <c:v>1790815</c:v>
                </c:pt>
                <c:pt idx="70">
                  <c:v>1779367</c:v>
                </c:pt>
                <c:pt idx="71">
                  <c:v>49158</c:v>
                </c:pt>
                <c:pt idx="72">
                  <c:v>45922</c:v>
                </c:pt>
                <c:pt idx="73">
                  <c:v>51976</c:v>
                </c:pt>
                <c:pt idx="74">
                  <c:v>1755903</c:v>
                </c:pt>
                <c:pt idx="75">
                  <c:v>1757929</c:v>
                </c:pt>
                <c:pt idx="76">
                  <c:v>61848</c:v>
                </c:pt>
                <c:pt idx="77">
                  <c:v>1755583</c:v>
                </c:pt>
                <c:pt idx="78">
                  <c:v>86462</c:v>
                </c:pt>
                <c:pt idx="79">
                  <c:v>68220</c:v>
                </c:pt>
                <c:pt idx="80">
                  <c:v>1878843</c:v>
                </c:pt>
                <c:pt idx="81">
                  <c:v>1708321</c:v>
                </c:pt>
                <c:pt idx="82">
                  <c:v>84852</c:v>
                </c:pt>
                <c:pt idx="83">
                  <c:v>75054</c:v>
                </c:pt>
                <c:pt idx="84">
                  <c:v>1720703</c:v>
                </c:pt>
                <c:pt idx="85">
                  <c:v>1748181</c:v>
                </c:pt>
                <c:pt idx="86">
                  <c:v>119618</c:v>
                </c:pt>
                <c:pt idx="87">
                  <c:v>1757729</c:v>
                </c:pt>
                <c:pt idx="88">
                  <c:v>125284</c:v>
                </c:pt>
                <c:pt idx="89">
                  <c:v>1736991</c:v>
                </c:pt>
                <c:pt idx="90">
                  <c:v>1710619</c:v>
                </c:pt>
                <c:pt idx="91">
                  <c:v>114548</c:v>
                </c:pt>
                <c:pt idx="92">
                  <c:v>1775391</c:v>
                </c:pt>
                <c:pt idx="93">
                  <c:v>117474</c:v>
                </c:pt>
                <c:pt idx="94">
                  <c:v>126070</c:v>
                </c:pt>
                <c:pt idx="95">
                  <c:v>126012</c:v>
                </c:pt>
                <c:pt idx="96">
                  <c:v>121452</c:v>
                </c:pt>
                <c:pt idx="97">
                  <c:v>121754</c:v>
                </c:pt>
                <c:pt idx="98">
                  <c:v>116730</c:v>
                </c:pt>
                <c:pt idx="99">
                  <c:v>125084</c:v>
                </c:pt>
                <c:pt idx="100">
                  <c:v>123682</c:v>
                </c:pt>
                <c:pt idx="101">
                  <c:v>123298</c:v>
                </c:pt>
                <c:pt idx="102">
                  <c:v>122440</c:v>
                </c:pt>
                <c:pt idx="103">
                  <c:v>124024</c:v>
                </c:pt>
                <c:pt idx="104">
                  <c:v>125230</c:v>
                </c:pt>
                <c:pt idx="105">
                  <c:v>134398</c:v>
                </c:pt>
                <c:pt idx="106">
                  <c:v>119468</c:v>
                </c:pt>
                <c:pt idx="107">
                  <c:v>128856</c:v>
                </c:pt>
                <c:pt idx="108">
                  <c:v>122830</c:v>
                </c:pt>
                <c:pt idx="109">
                  <c:v>121252</c:v>
                </c:pt>
                <c:pt idx="110">
                  <c:v>103796</c:v>
                </c:pt>
                <c:pt idx="111">
                  <c:v>108310</c:v>
                </c:pt>
                <c:pt idx="112">
                  <c:v>1601947</c:v>
                </c:pt>
                <c:pt idx="113">
                  <c:v>1715841</c:v>
                </c:pt>
                <c:pt idx="114">
                  <c:v>1671011</c:v>
                </c:pt>
                <c:pt idx="115">
                  <c:v>1651075</c:v>
                </c:pt>
                <c:pt idx="116">
                  <c:v>1541487</c:v>
                </c:pt>
                <c:pt idx="117">
                  <c:v>1526835</c:v>
                </c:pt>
                <c:pt idx="118">
                  <c:v>1578957</c:v>
                </c:pt>
                <c:pt idx="119">
                  <c:v>1788847</c:v>
                </c:pt>
                <c:pt idx="120">
                  <c:v>1644507</c:v>
                </c:pt>
                <c:pt idx="121">
                  <c:v>8537304</c:v>
                </c:pt>
                <c:pt idx="122">
                  <c:v>1460429</c:v>
                </c:pt>
                <c:pt idx="123">
                  <c:v>1558353</c:v>
                </c:pt>
                <c:pt idx="124">
                  <c:v>1553333</c:v>
                </c:pt>
                <c:pt idx="125">
                  <c:v>1609537</c:v>
                </c:pt>
                <c:pt idx="126">
                  <c:v>1564823</c:v>
                </c:pt>
                <c:pt idx="127">
                  <c:v>1575293</c:v>
                </c:pt>
                <c:pt idx="128">
                  <c:v>1486385</c:v>
                </c:pt>
                <c:pt idx="129">
                  <c:v>1567013</c:v>
                </c:pt>
                <c:pt idx="130">
                  <c:v>120726</c:v>
                </c:pt>
                <c:pt idx="131">
                  <c:v>1557287</c:v>
                </c:pt>
                <c:pt idx="132">
                  <c:v>111094</c:v>
                </c:pt>
                <c:pt idx="133">
                  <c:v>118520</c:v>
                </c:pt>
                <c:pt idx="134">
                  <c:v>120386</c:v>
                </c:pt>
                <c:pt idx="135">
                  <c:v>100890</c:v>
                </c:pt>
                <c:pt idx="136">
                  <c:v>89248</c:v>
                </c:pt>
                <c:pt idx="137">
                  <c:v>113030</c:v>
                </c:pt>
                <c:pt idx="138">
                  <c:v>126478</c:v>
                </c:pt>
                <c:pt idx="139">
                  <c:v>126624</c:v>
                </c:pt>
                <c:pt idx="140">
                  <c:v>115484</c:v>
                </c:pt>
                <c:pt idx="141">
                  <c:v>110712</c:v>
                </c:pt>
                <c:pt idx="142">
                  <c:v>1035551</c:v>
                </c:pt>
                <c:pt idx="143">
                  <c:v>1528957</c:v>
                </c:pt>
                <c:pt idx="144">
                  <c:v>1554413</c:v>
                </c:pt>
                <c:pt idx="145">
                  <c:v>116964</c:v>
                </c:pt>
                <c:pt idx="146">
                  <c:v>1545421</c:v>
                </c:pt>
                <c:pt idx="147">
                  <c:v>1556457</c:v>
                </c:pt>
                <c:pt idx="148">
                  <c:v>13063952</c:v>
                </c:pt>
                <c:pt idx="149">
                  <c:v>1160718</c:v>
                </c:pt>
                <c:pt idx="150">
                  <c:v>349096</c:v>
                </c:pt>
                <c:pt idx="151">
                  <c:v>122936</c:v>
                </c:pt>
                <c:pt idx="152">
                  <c:v>121768</c:v>
                </c:pt>
                <c:pt idx="153">
                  <c:v>1563371</c:v>
                </c:pt>
                <c:pt idx="154">
                  <c:v>1557841</c:v>
                </c:pt>
                <c:pt idx="155">
                  <c:v>8537304</c:v>
                </c:pt>
              </c:numCache>
            </c:numRef>
          </c:yVal>
        </c:ser>
        <c:ser>
          <c:idx val="2"/>
          <c:order val="2"/>
          <c:tx>
            <c:v>150 dpi</c:v>
          </c:tx>
          <c:spPr>
            <a:ln w="28575">
              <a:noFill/>
            </a:ln>
          </c:spPr>
          <c:xVal>
            <c:numRef>
              <c:f>Лист5!$P$322:$P$477</c:f>
              <c:numCache>
                <c:formatCode>General</c:formatCode>
                <c:ptCount val="156"/>
                <c:pt idx="0">
                  <c:v>109</c:v>
                </c:pt>
                <c:pt idx="1">
                  <c:v>140</c:v>
                </c:pt>
                <c:pt idx="2">
                  <c:v>125</c:v>
                </c:pt>
                <c:pt idx="3">
                  <c:v>125</c:v>
                </c:pt>
                <c:pt idx="4">
                  <c:v>124</c:v>
                </c:pt>
                <c:pt idx="5">
                  <c:v>156</c:v>
                </c:pt>
                <c:pt idx="6">
                  <c:v>109</c:v>
                </c:pt>
                <c:pt idx="7">
                  <c:v>171</c:v>
                </c:pt>
                <c:pt idx="8">
                  <c:v>125</c:v>
                </c:pt>
                <c:pt idx="9">
                  <c:v>141</c:v>
                </c:pt>
                <c:pt idx="10">
                  <c:v>141</c:v>
                </c:pt>
                <c:pt idx="11">
                  <c:v>140</c:v>
                </c:pt>
                <c:pt idx="12">
                  <c:v>140</c:v>
                </c:pt>
                <c:pt idx="13">
                  <c:v>125</c:v>
                </c:pt>
                <c:pt idx="14">
                  <c:v>172</c:v>
                </c:pt>
                <c:pt idx="15">
                  <c:v>125</c:v>
                </c:pt>
                <c:pt idx="16">
                  <c:v>202</c:v>
                </c:pt>
                <c:pt idx="17">
                  <c:v>125</c:v>
                </c:pt>
                <c:pt idx="18">
                  <c:v>125</c:v>
                </c:pt>
                <c:pt idx="19">
                  <c:v>125</c:v>
                </c:pt>
                <c:pt idx="20">
                  <c:v>125</c:v>
                </c:pt>
                <c:pt idx="21">
                  <c:v>109</c:v>
                </c:pt>
                <c:pt idx="22">
                  <c:v>124</c:v>
                </c:pt>
                <c:pt idx="23">
                  <c:v>109</c:v>
                </c:pt>
                <c:pt idx="24">
                  <c:v>125</c:v>
                </c:pt>
                <c:pt idx="25">
                  <c:v>109</c:v>
                </c:pt>
                <c:pt idx="26">
                  <c:v>125</c:v>
                </c:pt>
                <c:pt idx="27">
                  <c:v>140</c:v>
                </c:pt>
                <c:pt idx="28">
                  <c:v>140</c:v>
                </c:pt>
                <c:pt idx="29">
                  <c:v>125</c:v>
                </c:pt>
                <c:pt idx="30">
                  <c:v>109</c:v>
                </c:pt>
                <c:pt idx="31">
                  <c:v>125</c:v>
                </c:pt>
                <c:pt idx="32">
                  <c:v>109</c:v>
                </c:pt>
                <c:pt idx="33">
                  <c:v>109</c:v>
                </c:pt>
                <c:pt idx="34">
                  <c:v>125</c:v>
                </c:pt>
                <c:pt idx="35">
                  <c:v>125</c:v>
                </c:pt>
                <c:pt idx="36">
                  <c:v>125</c:v>
                </c:pt>
                <c:pt idx="37">
                  <c:v>125</c:v>
                </c:pt>
                <c:pt idx="38">
                  <c:v>124</c:v>
                </c:pt>
                <c:pt idx="39">
                  <c:v>141</c:v>
                </c:pt>
                <c:pt idx="40">
                  <c:v>125</c:v>
                </c:pt>
                <c:pt idx="41">
                  <c:v>156</c:v>
                </c:pt>
                <c:pt idx="42">
                  <c:v>141</c:v>
                </c:pt>
                <c:pt idx="43">
                  <c:v>156</c:v>
                </c:pt>
                <c:pt idx="44">
                  <c:v>125</c:v>
                </c:pt>
                <c:pt idx="45">
                  <c:v>125</c:v>
                </c:pt>
                <c:pt idx="46">
                  <c:v>125</c:v>
                </c:pt>
                <c:pt idx="47">
                  <c:v>125</c:v>
                </c:pt>
                <c:pt idx="48">
                  <c:v>125</c:v>
                </c:pt>
                <c:pt idx="49">
                  <c:v>125</c:v>
                </c:pt>
                <c:pt idx="50">
                  <c:v>125</c:v>
                </c:pt>
                <c:pt idx="51">
                  <c:v>109</c:v>
                </c:pt>
                <c:pt idx="52">
                  <c:v>125</c:v>
                </c:pt>
                <c:pt idx="53">
                  <c:v>125</c:v>
                </c:pt>
                <c:pt idx="54">
                  <c:v>141</c:v>
                </c:pt>
                <c:pt idx="55">
                  <c:v>125</c:v>
                </c:pt>
                <c:pt idx="56">
                  <c:v>125</c:v>
                </c:pt>
                <c:pt idx="57">
                  <c:v>140</c:v>
                </c:pt>
                <c:pt idx="58">
                  <c:v>140</c:v>
                </c:pt>
                <c:pt idx="59">
                  <c:v>125</c:v>
                </c:pt>
                <c:pt idx="60">
                  <c:v>125</c:v>
                </c:pt>
                <c:pt idx="61">
                  <c:v>125</c:v>
                </c:pt>
                <c:pt idx="62">
                  <c:v>125</c:v>
                </c:pt>
                <c:pt idx="63">
                  <c:v>125</c:v>
                </c:pt>
                <c:pt idx="64">
                  <c:v>171</c:v>
                </c:pt>
                <c:pt idx="65">
                  <c:v>187</c:v>
                </c:pt>
                <c:pt idx="66">
                  <c:v>125</c:v>
                </c:pt>
                <c:pt idx="67">
                  <c:v>187</c:v>
                </c:pt>
                <c:pt idx="68">
                  <c:v>125</c:v>
                </c:pt>
                <c:pt idx="69">
                  <c:v>109</c:v>
                </c:pt>
                <c:pt idx="70">
                  <c:v>156</c:v>
                </c:pt>
                <c:pt idx="71">
                  <c:v>125</c:v>
                </c:pt>
                <c:pt idx="72">
                  <c:v>125</c:v>
                </c:pt>
                <c:pt idx="73">
                  <c:v>125</c:v>
                </c:pt>
                <c:pt idx="74">
                  <c:v>110</c:v>
                </c:pt>
                <c:pt idx="75">
                  <c:v>125</c:v>
                </c:pt>
                <c:pt idx="76">
                  <c:v>141</c:v>
                </c:pt>
                <c:pt idx="77">
                  <c:v>109</c:v>
                </c:pt>
                <c:pt idx="78">
                  <c:v>172</c:v>
                </c:pt>
                <c:pt idx="79">
                  <c:v>125</c:v>
                </c:pt>
                <c:pt idx="80">
                  <c:v>124</c:v>
                </c:pt>
                <c:pt idx="81">
                  <c:v>125</c:v>
                </c:pt>
                <c:pt idx="82">
                  <c:v>124</c:v>
                </c:pt>
                <c:pt idx="83">
                  <c:v>187</c:v>
                </c:pt>
                <c:pt idx="84">
                  <c:v>140</c:v>
                </c:pt>
                <c:pt idx="85">
                  <c:v>125</c:v>
                </c:pt>
                <c:pt idx="86">
                  <c:v>140</c:v>
                </c:pt>
                <c:pt idx="87">
                  <c:v>187</c:v>
                </c:pt>
                <c:pt idx="88">
                  <c:v>125</c:v>
                </c:pt>
                <c:pt idx="89">
                  <c:v>141</c:v>
                </c:pt>
                <c:pt idx="90">
                  <c:v>140</c:v>
                </c:pt>
                <c:pt idx="91">
                  <c:v>125</c:v>
                </c:pt>
                <c:pt idx="92">
                  <c:v>124</c:v>
                </c:pt>
                <c:pt idx="93">
                  <c:v>141</c:v>
                </c:pt>
                <c:pt idx="94">
                  <c:v>140</c:v>
                </c:pt>
                <c:pt idx="95">
                  <c:v>124</c:v>
                </c:pt>
                <c:pt idx="96">
                  <c:v>156</c:v>
                </c:pt>
                <c:pt idx="97">
                  <c:v>141</c:v>
                </c:pt>
                <c:pt idx="98">
                  <c:v>125</c:v>
                </c:pt>
                <c:pt idx="99">
                  <c:v>125</c:v>
                </c:pt>
                <c:pt idx="100">
                  <c:v>140</c:v>
                </c:pt>
                <c:pt idx="101">
                  <c:v>140</c:v>
                </c:pt>
                <c:pt idx="102">
                  <c:v>140</c:v>
                </c:pt>
                <c:pt idx="103">
                  <c:v>140</c:v>
                </c:pt>
                <c:pt idx="104">
                  <c:v>140</c:v>
                </c:pt>
                <c:pt idx="105">
                  <c:v>141</c:v>
                </c:pt>
                <c:pt idx="106">
                  <c:v>171</c:v>
                </c:pt>
                <c:pt idx="107">
                  <c:v>125</c:v>
                </c:pt>
                <c:pt idx="108">
                  <c:v>141</c:v>
                </c:pt>
                <c:pt idx="109">
                  <c:v>125</c:v>
                </c:pt>
                <c:pt idx="110">
                  <c:v>109</c:v>
                </c:pt>
                <c:pt idx="111">
                  <c:v>125</c:v>
                </c:pt>
                <c:pt idx="112">
                  <c:v>125</c:v>
                </c:pt>
                <c:pt idx="113">
                  <c:v>125</c:v>
                </c:pt>
                <c:pt idx="114">
                  <c:v>109</c:v>
                </c:pt>
                <c:pt idx="115">
                  <c:v>109</c:v>
                </c:pt>
                <c:pt idx="116">
                  <c:v>110</c:v>
                </c:pt>
                <c:pt idx="117">
                  <c:v>125</c:v>
                </c:pt>
                <c:pt idx="118">
                  <c:v>109</c:v>
                </c:pt>
                <c:pt idx="119">
                  <c:v>250</c:v>
                </c:pt>
                <c:pt idx="120">
                  <c:v>109</c:v>
                </c:pt>
                <c:pt idx="121">
                  <c:v>109</c:v>
                </c:pt>
                <c:pt idx="122">
                  <c:v>124</c:v>
                </c:pt>
                <c:pt idx="123">
                  <c:v>140</c:v>
                </c:pt>
                <c:pt idx="124">
                  <c:v>109</c:v>
                </c:pt>
                <c:pt idx="125">
                  <c:v>109</c:v>
                </c:pt>
                <c:pt idx="126">
                  <c:v>109</c:v>
                </c:pt>
                <c:pt idx="127">
                  <c:v>109</c:v>
                </c:pt>
                <c:pt idx="128">
                  <c:v>109</c:v>
                </c:pt>
                <c:pt idx="129">
                  <c:v>125</c:v>
                </c:pt>
                <c:pt idx="130">
                  <c:v>125</c:v>
                </c:pt>
                <c:pt idx="131">
                  <c:v>125</c:v>
                </c:pt>
                <c:pt idx="132">
                  <c:v>187</c:v>
                </c:pt>
                <c:pt idx="133">
                  <c:v>141</c:v>
                </c:pt>
                <c:pt idx="134">
                  <c:v>125</c:v>
                </c:pt>
                <c:pt idx="135">
                  <c:v>125</c:v>
                </c:pt>
                <c:pt idx="136">
                  <c:v>124</c:v>
                </c:pt>
                <c:pt idx="137">
                  <c:v>125</c:v>
                </c:pt>
                <c:pt idx="138">
                  <c:v>156</c:v>
                </c:pt>
                <c:pt idx="139">
                  <c:v>109</c:v>
                </c:pt>
                <c:pt idx="140">
                  <c:v>141</c:v>
                </c:pt>
                <c:pt idx="141">
                  <c:v>140</c:v>
                </c:pt>
                <c:pt idx="142">
                  <c:v>125</c:v>
                </c:pt>
                <c:pt idx="143">
                  <c:v>124</c:v>
                </c:pt>
                <c:pt idx="144">
                  <c:v>125</c:v>
                </c:pt>
                <c:pt idx="145">
                  <c:v>125</c:v>
                </c:pt>
                <c:pt idx="146">
                  <c:v>218</c:v>
                </c:pt>
                <c:pt idx="147">
                  <c:v>156</c:v>
                </c:pt>
                <c:pt idx="148">
                  <c:v>125</c:v>
                </c:pt>
                <c:pt idx="149">
                  <c:v>125</c:v>
                </c:pt>
                <c:pt idx="150">
                  <c:v>156</c:v>
                </c:pt>
                <c:pt idx="151">
                  <c:v>125</c:v>
                </c:pt>
                <c:pt idx="152">
                  <c:v>109</c:v>
                </c:pt>
                <c:pt idx="153">
                  <c:v>250</c:v>
                </c:pt>
                <c:pt idx="154">
                  <c:v>94</c:v>
                </c:pt>
                <c:pt idx="155">
                  <c:v>140</c:v>
                </c:pt>
              </c:numCache>
            </c:numRef>
          </c:xVal>
          <c:yVal>
            <c:numRef>
              <c:f>Лист5!$J$322:$J$477</c:f>
              <c:numCache>
                <c:formatCode>General</c:formatCode>
                <c:ptCount val="156"/>
                <c:pt idx="0">
                  <c:v>67150</c:v>
                </c:pt>
                <c:pt idx="1">
                  <c:v>61116</c:v>
                </c:pt>
                <c:pt idx="2">
                  <c:v>109722</c:v>
                </c:pt>
                <c:pt idx="3">
                  <c:v>80128</c:v>
                </c:pt>
                <c:pt idx="4">
                  <c:v>124650</c:v>
                </c:pt>
                <c:pt idx="5">
                  <c:v>92916</c:v>
                </c:pt>
                <c:pt idx="6">
                  <c:v>62094</c:v>
                </c:pt>
                <c:pt idx="7">
                  <c:v>73846</c:v>
                </c:pt>
                <c:pt idx="8">
                  <c:v>44106</c:v>
                </c:pt>
                <c:pt idx="9">
                  <c:v>106776</c:v>
                </c:pt>
                <c:pt idx="10">
                  <c:v>132464</c:v>
                </c:pt>
                <c:pt idx="11">
                  <c:v>113800</c:v>
                </c:pt>
                <c:pt idx="12">
                  <c:v>124474</c:v>
                </c:pt>
                <c:pt idx="13">
                  <c:v>111916</c:v>
                </c:pt>
                <c:pt idx="14">
                  <c:v>115452</c:v>
                </c:pt>
                <c:pt idx="15">
                  <c:v>124440</c:v>
                </c:pt>
                <c:pt idx="16">
                  <c:v>116246</c:v>
                </c:pt>
                <c:pt idx="17">
                  <c:v>74058</c:v>
                </c:pt>
                <c:pt idx="18">
                  <c:v>78800</c:v>
                </c:pt>
                <c:pt idx="19">
                  <c:v>76078</c:v>
                </c:pt>
                <c:pt idx="20">
                  <c:v>86476</c:v>
                </c:pt>
                <c:pt idx="21">
                  <c:v>59248</c:v>
                </c:pt>
                <c:pt idx="22">
                  <c:v>87452</c:v>
                </c:pt>
                <c:pt idx="23">
                  <c:v>62100</c:v>
                </c:pt>
                <c:pt idx="24">
                  <c:v>69068</c:v>
                </c:pt>
                <c:pt idx="25">
                  <c:v>46706</c:v>
                </c:pt>
                <c:pt idx="26">
                  <c:v>77434</c:v>
                </c:pt>
                <c:pt idx="27">
                  <c:v>86692</c:v>
                </c:pt>
                <c:pt idx="28">
                  <c:v>56180</c:v>
                </c:pt>
                <c:pt idx="29">
                  <c:v>55342</c:v>
                </c:pt>
                <c:pt idx="30">
                  <c:v>60124</c:v>
                </c:pt>
                <c:pt idx="31">
                  <c:v>50332</c:v>
                </c:pt>
                <c:pt idx="32">
                  <c:v>58484</c:v>
                </c:pt>
                <c:pt idx="33">
                  <c:v>1660349</c:v>
                </c:pt>
                <c:pt idx="34">
                  <c:v>89768</c:v>
                </c:pt>
                <c:pt idx="35">
                  <c:v>1639635</c:v>
                </c:pt>
                <c:pt idx="36">
                  <c:v>1713711</c:v>
                </c:pt>
                <c:pt idx="37">
                  <c:v>1741035</c:v>
                </c:pt>
                <c:pt idx="38">
                  <c:v>65146</c:v>
                </c:pt>
                <c:pt idx="39">
                  <c:v>1685413</c:v>
                </c:pt>
                <c:pt idx="40">
                  <c:v>1660623</c:v>
                </c:pt>
                <c:pt idx="41">
                  <c:v>1687983</c:v>
                </c:pt>
                <c:pt idx="42">
                  <c:v>115494</c:v>
                </c:pt>
                <c:pt idx="43">
                  <c:v>1678983</c:v>
                </c:pt>
                <c:pt idx="44">
                  <c:v>1699091</c:v>
                </c:pt>
                <c:pt idx="45">
                  <c:v>1661065</c:v>
                </c:pt>
                <c:pt idx="46">
                  <c:v>1733323</c:v>
                </c:pt>
                <c:pt idx="47">
                  <c:v>1665303</c:v>
                </c:pt>
                <c:pt idx="48">
                  <c:v>1684373</c:v>
                </c:pt>
                <c:pt idx="49">
                  <c:v>1745963</c:v>
                </c:pt>
                <c:pt idx="50">
                  <c:v>1721319</c:v>
                </c:pt>
                <c:pt idx="51">
                  <c:v>50268</c:v>
                </c:pt>
                <c:pt idx="52">
                  <c:v>1714647</c:v>
                </c:pt>
                <c:pt idx="53">
                  <c:v>86806</c:v>
                </c:pt>
                <c:pt idx="54">
                  <c:v>1725203</c:v>
                </c:pt>
                <c:pt idx="55">
                  <c:v>85086</c:v>
                </c:pt>
                <c:pt idx="56">
                  <c:v>111126</c:v>
                </c:pt>
                <c:pt idx="57">
                  <c:v>103922</c:v>
                </c:pt>
                <c:pt idx="58">
                  <c:v>114564</c:v>
                </c:pt>
                <c:pt idx="59">
                  <c:v>1635075</c:v>
                </c:pt>
                <c:pt idx="60">
                  <c:v>1669993</c:v>
                </c:pt>
                <c:pt idx="61">
                  <c:v>65518</c:v>
                </c:pt>
                <c:pt idx="62">
                  <c:v>1786917</c:v>
                </c:pt>
                <c:pt idx="63">
                  <c:v>1777925</c:v>
                </c:pt>
                <c:pt idx="64">
                  <c:v>1795807</c:v>
                </c:pt>
                <c:pt idx="65">
                  <c:v>64644</c:v>
                </c:pt>
                <c:pt idx="66">
                  <c:v>1784047</c:v>
                </c:pt>
                <c:pt idx="67">
                  <c:v>1790815</c:v>
                </c:pt>
                <c:pt idx="68">
                  <c:v>1779367</c:v>
                </c:pt>
                <c:pt idx="69">
                  <c:v>49158</c:v>
                </c:pt>
                <c:pt idx="70">
                  <c:v>45922</c:v>
                </c:pt>
                <c:pt idx="71">
                  <c:v>51976</c:v>
                </c:pt>
                <c:pt idx="72">
                  <c:v>1755903</c:v>
                </c:pt>
                <c:pt idx="73">
                  <c:v>1757929</c:v>
                </c:pt>
                <c:pt idx="74">
                  <c:v>61848</c:v>
                </c:pt>
                <c:pt idx="75">
                  <c:v>1755583</c:v>
                </c:pt>
                <c:pt idx="76">
                  <c:v>86462</c:v>
                </c:pt>
                <c:pt idx="77">
                  <c:v>68220</c:v>
                </c:pt>
                <c:pt idx="78">
                  <c:v>1878843</c:v>
                </c:pt>
                <c:pt idx="79">
                  <c:v>1708321</c:v>
                </c:pt>
                <c:pt idx="80">
                  <c:v>84852</c:v>
                </c:pt>
                <c:pt idx="81">
                  <c:v>75054</c:v>
                </c:pt>
                <c:pt idx="82">
                  <c:v>1720703</c:v>
                </c:pt>
                <c:pt idx="83">
                  <c:v>1748181</c:v>
                </c:pt>
                <c:pt idx="84">
                  <c:v>119618</c:v>
                </c:pt>
                <c:pt idx="85">
                  <c:v>1757729</c:v>
                </c:pt>
                <c:pt idx="86">
                  <c:v>125284</c:v>
                </c:pt>
                <c:pt idx="87">
                  <c:v>1736991</c:v>
                </c:pt>
                <c:pt idx="88">
                  <c:v>1710619</c:v>
                </c:pt>
                <c:pt idx="89">
                  <c:v>114548</c:v>
                </c:pt>
                <c:pt idx="90">
                  <c:v>1775391</c:v>
                </c:pt>
                <c:pt idx="91">
                  <c:v>117474</c:v>
                </c:pt>
                <c:pt idx="92">
                  <c:v>126070</c:v>
                </c:pt>
                <c:pt idx="93">
                  <c:v>126012</c:v>
                </c:pt>
                <c:pt idx="94">
                  <c:v>121452</c:v>
                </c:pt>
                <c:pt idx="95">
                  <c:v>121754</c:v>
                </c:pt>
                <c:pt idx="96">
                  <c:v>116730</c:v>
                </c:pt>
                <c:pt idx="97">
                  <c:v>125084</c:v>
                </c:pt>
                <c:pt idx="98">
                  <c:v>123682</c:v>
                </c:pt>
                <c:pt idx="99">
                  <c:v>123298</c:v>
                </c:pt>
                <c:pt idx="100">
                  <c:v>122440</c:v>
                </c:pt>
                <c:pt idx="101">
                  <c:v>124024</c:v>
                </c:pt>
                <c:pt idx="102">
                  <c:v>125230</c:v>
                </c:pt>
                <c:pt idx="103">
                  <c:v>134398</c:v>
                </c:pt>
                <c:pt idx="104">
                  <c:v>119468</c:v>
                </c:pt>
                <c:pt idx="105">
                  <c:v>128856</c:v>
                </c:pt>
                <c:pt idx="106">
                  <c:v>122830</c:v>
                </c:pt>
                <c:pt idx="107">
                  <c:v>121252</c:v>
                </c:pt>
                <c:pt idx="108">
                  <c:v>103796</c:v>
                </c:pt>
                <c:pt idx="109">
                  <c:v>108310</c:v>
                </c:pt>
                <c:pt idx="110">
                  <c:v>1601947</c:v>
                </c:pt>
                <c:pt idx="111">
                  <c:v>1715841</c:v>
                </c:pt>
                <c:pt idx="112">
                  <c:v>1671011</c:v>
                </c:pt>
                <c:pt idx="113">
                  <c:v>1651075</c:v>
                </c:pt>
                <c:pt idx="114">
                  <c:v>1541487</c:v>
                </c:pt>
                <c:pt idx="115">
                  <c:v>1526835</c:v>
                </c:pt>
                <c:pt idx="116">
                  <c:v>1578957</c:v>
                </c:pt>
                <c:pt idx="117">
                  <c:v>1788847</c:v>
                </c:pt>
                <c:pt idx="118">
                  <c:v>1644507</c:v>
                </c:pt>
                <c:pt idx="119">
                  <c:v>13201728</c:v>
                </c:pt>
                <c:pt idx="120">
                  <c:v>1460429</c:v>
                </c:pt>
                <c:pt idx="121">
                  <c:v>1558353</c:v>
                </c:pt>
                <c:pt idx="122">
                  <c:v>1553333</c:v>
                </c:pt>
                <c:pt idx="123">
                  <c:v>1609537</c:v>
                </c:pt>
                <c:pt idx="124">
                  <c:v>1564823</c:v>
                </c:pt>
                <c:pt idx="125">
                  <c:v>1575293</c:v>
                </c:pt>
                <c:pt idx="126">
                  <c:v>1486385</c:v>
                </c:pt>
                <c:pt idx="127">
                  <c:v>1567013</c:v>
                </c:pt>
                <c:pt idx="128">
                  <c:v>120726</c:v>
                </c:pt>
                <c:pt idx="129">
                  <c:v>1557287</c:v>
                </c:pt>
                <c:pt idx="130">
                  <c:v>111094</c:v>
                </c:pt>
                <c:pt idx="131">
                  <c:v>118520</c:v>
                </c:pt>
                <c:pt idx="132">
                  <c:v>120386</c:v>
                </c:pt>
                <c:pt idx="133">
                  <c:v>100890</c:v>
                </c:pt>
                <c:pt idx="134">
                  <c:v>89248</c:v>
                </c:pt>
                <c:pt idx="135">
                  <c:v>113030</c:v>
                </c:pt>
                <c:pt idx="136">
                  <c:v>126478</c:v>
                </c:pt>
                <c:pt idx="137">
                  <c:v>126624</c:v>
                </c:pt>
                <c:pt idx="138">
                  <c:v>115484</c:v>
                </c:pt>
                <c:pt idx="139">
                  <c:v>110712</c:v>
                </c:pt>
                <c:pt idx="140">
                  <c:v>1035551</c:v>
                </c:pt>
                <c:pt idx="141">
                  <c:v>1528957</c:v>
                </c:pt>
                <c:pt idx="142">
                  <c:v>1554413</c:v>
                </c:pt>
                <c:pt idx="143">
                  <c:v>116964</c:v>
                </c:pt>
                <c:pt idx="144">
                  <c:v>1545421</c:v>
                </c:pt>
                <c:pt idx="145">
                  <c:v>1556457</c:v>
                </c:pt>
                <c:pt idx="146">
                  <c:v>13063952</c:v>
                </c:pt>
                <c:pt idx="147">
                  <c:v>1160718</c:v>
                </c:pt>
                <c:pt idx="148">
                  <c:v>349096</c:v>
                </c:pt>
                <c:pt idx="149">
                  <c:v>122936</c:v>
                </c:pt>
                <c:pt idx="150">
                  <c:v>121768</c:v>
                </c:pt>
                <c:pt idx="151">
                  <c:v>1563371</c:v>
                </c:pt>
                <c:pt idx="152">
                  <c:v>1557841</c:v>
                </c:pt>
                <c:pt idx="153">
                  <c:v>8537304</c:v>
                </c:pt>
                <c:pt idx="154">
                  <c:v>1460429</c:v>
                </c:pt>
                <c:pt idx="155">
                  <c:v>1460429</c:v>
                </c:pt>
              </c:numCache>
            </c:numRef>
          </c:yVal>
        </c:ser>
        <c:axId val="70389760"/>
        <c:axId val="70391296"/>
      </c:scatterChart>
      <c:valAx>
        <c:axId val="70389760"/>
        <c:scaling>
          <c:orientation val="minMax"/>
        </c:scaling>
        <c:axPos val="b"/>
        <c:numFmt formatCode="General" sourceLinked="1"/>
        <c:tickLblPos val="nextTo"/>
        <c:crossAx val="70391296"/>
        <c:crosses val="autoZero"/>
        <c:crossBetween val="midCat"/>
      </c:valAx>
      <c:valAx>
        <c:axId val="70391296"/>
        <c:scaling>
          <c:orientation val="minMax"/>
        </c:scaling>
        <c:axPos val="l"/>
        <c:majorGridlines/>
        <c:numFmt formatCode="General" sourceLinked="1"/>
        <c:tickLblPos val="nextTo"/>
        <c:crossAx val="7038976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Новая система презентации электронных книг в системе «Научное наследие России»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305800" cy="114300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Погорелко</a:t>
            </a:r>
            <a:r>
              <a:rPr lang="ru-RU" dirty="0" smtClean="0"/>
              <a:t> К.П.</a:t>
            </a:r>
          </a:p>
          <a:p>
            <a:r>
              <a:rPr lang="ru-RU" dirty="0" smtClean="0"/>
              <a:t>БЕН РАН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Временные характеристики чтения файла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1772816"/>
            <a:ext cx="5501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байты</a:t>
            </a:r>
            <a:endParaRPr lang="ru-RU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7452320" y="6093296"/>
            <a:ext cx="11015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/>
              <a:t>миллисекунды</a:t>
            </a:r>
            <a:endParaRPr lang="ru-RU" sz="10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Временные характеристики изменения размера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Временные характеристики генерации результата (.</a:t>
            </a:r>
            <a:r>
              <a:rPr lang="en-US" dirty="0" err="1" smtClean="0"/>
              <a:t>png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Временные характеристики преобразования изображений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Web-</a:t>
            </a:r>
            <a:r>
              <a:rPr lang="ru-RU" dirty="0" smtClean="0"/>
              <a:t>приложение на платформе </a:t>
            </a:r>
            <a:r>
              <a:rPr lang="en-US" dirty="0" smtClean="0"/>
              <a:t>Microsoft  ASP.NET c </a:t>
            </a:r>
            <a:r>
              <a:rPr lang="ru-RU" dirty="0" smtClean="0"/>
              <a:t>использованием</a:t>
            </a:r>
            <a:r>
              <a:rPr lang="en-US" dirty="0" smtClean="0"/>
              <a:t> MVC</a:t>
            </a:r>
            <a:r>
              <a:rPr lang="ru-RU" dirty="0" smtClean="0"/>
              <a:t> </a:t>
            </a:r>
            <a:r>
              <a:rPr lang="en-US" dirty="0" smtClean="0"/>
              <a:t>3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ru-RU" dirty="0" smtClean="0"/>
              <a:t>Преобразование изображений - библиотеки </a:t>
            </a:r>
            <a:r>
              <a:rPr lang="en-US" dirty="0" smtClean="0"/>
              <a:t>.NET Framework 4.0;</a:t>
            </a:r>
          </a:p>
          <a:p>
            <a:r>
              <a:rPr lang="en-US" dirty="0" smtClean="0"/>
              <a:t>JavaScript </a:t>
            </a:r>
            <a:r>
              <a:rPr lang="ru-RU" dirty="0" smtClean="0"/>
              <a:t>библиотека - </a:t>
            </a:r>
            <a:r>
              <a:rPr lang="en-US" dirty="0" smtClean="0"/>
              <a:t>jquery-1.9.1;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 smtClean="0"/>
              <a:t>К.П. </a:t>
            </a:r>
            <a:r>
              <a:rPr lang="ru-RU" dirty="0" err="1" smtClean="0"/>
              <a:t>Погорелко</a:t>
            </a:r>
            <a:endParaRPr lang="ru-RU" dirty="0" smtClean="0"/>
          </a:p>
          <a:p>
            <a:pPr algn="l"/>
            <a:r>
              <a:rPr lang="ru-RU" dirty="0" smtClean="0"/>
              <a:t>БЕН РАН</a:t>
            </a:r>
          </a:p>
          <a:p>
            <a:pPr algn="l"/>
            <a:r>
              <a:rPr lang="en-US" dirty="0" smtClean="0"/>
              <a:t>pog@mi.ras.ru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Существующая структура системы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772816"/>
            <a:ext cx="2165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Система подготовки</a:t>
            </a:r>
          </a:p>
          <a:p>
            <a:r>
              <a:rPr lang="ru-RU" dirty="0" smtClean="0"/>
              <a:t> метаданных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717032"/>
            <a:ext cx="2165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Система подготовки</a:t>
            </a:r>
          </a:p>
          <a:p>
            <a:r>
              <a:rPr lang="ru-RU" dirty="0" smtClean="0"/>
              <a:t> электронных книг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 rot="20042487">
            <a:off x="285500" y="325251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843694">
            <a:off x="356676" y="434804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11960" y="2276872"/>
            <a:ext cx="3600400" cy="33843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амять с прямым доступом 10"/>
          <p:cNvSpPr/>
          <p:nvPr/>
        </p:nvSpPr>
        <p:spPr>
          <a:xfrm>
            <a:off x="5148064" y="2780928"/>
            <a:ext cx="1440160" cy="792088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860032" y="1628800"/>
            <a:ext cx="2321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Система презентации</a:t>
            </a:r>
            <a:endParaRPr lang="ru-RU" dirty="0"/>
          </a:p>
        </p:txBody>
      </p:sp>
      <p:sp>
        <p:nvSpPr>
          <p:cNvPr id="14" name="Блок-схема: память с прямым доступом 13"/>
          <p:cNvSpPr/>
          <p:nvPr/>
        </p:nvSpPr>
        <p:spPr>
          <a:xfrm>
            <a:off x="5148064" y="4149080"/>
            <a:ext cx="1440160" cy="792088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461653">
            <a:off x="3071979" y="2885720"/>
            <a:ext cx="15847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20618666">
            <a:off x="3068320" y="4685920"/>
            <a:ext cx="15847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8134372" y="3520778"/>
            <a:ext cx="576064" cy="896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187624" y="2420888"/>
            <a:ext cx="1584176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память с прямым доступом 18"/>
          <p:cNvSpPr/>
          <p:nvPr/>
        </p:nvSpPr>
        <p:spPr>
          <a:xfrm>
            <a:off x="1259632" y="2600908"/>
            <a:ext cx="1440160" cy="792088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187624" y="4437112"/>
            <a:ext cx="1584176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память с прямым доступом 20"/>
          <p:cNvSpPr/>
          <p:nvPr/>
        </p:nvSpPr>
        <p:spPr>
          <a:xfrm>
            <a:off x="1259632" y="4617132"/>
            <a:ext cx="1440160" cy="792088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Недостатки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Дублирование информации повышает вероятность ошибок и вызывает дополнительные затраты на их контроль</a:t>
            </a:r>
          </a:p>
          <a:p>
            <a:r>
              <a:rPr lang="ru-RU" dirty="0" smtClean="0"/>
              <a:t>Сложность модификации и сопровождения большой системы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Предлагаемая структура системы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664804"/>
            <a:ext cx="2165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Система подготовки</a:t>
            </a:r>
          </a:p>
          <a:p>
            <a:r>
              <a:rPr lang="ru-RU" dirty="0" smtClean="0"/>
              <a:t> метаданных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969060"/>
            <a:ext cx="2165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Система подготовки</a:t>
            </a:r>
          </a:p>
          <a:p>
            <a:r>
              <a:rPr lang="ru-RU" dirty="0" smtClean="0"/>
              <a:t> электронных книг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 rot="20042487">
            <a:off x="285500" y="325251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843694">
            <a:off x="356676" y="4348042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860032" y="3933056"/>
            <a:ext cx="2321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Система презентации</a:t>
            </a:r>
          </a:p>
          <a:p>
            <a:r>
              <a:rPr lang="ru-RU" dirty="0" smtClean="0"/>
              <a:t> электронных книг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3432019" y="2888940"/>
            <a:ext cx="15847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347864" y="5085184"/>
            <a:ext cx="15847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8134372" y="3520778"/>
            <a:ext cx="576064" cy="896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148064" y="4797152"/>
            <a:ext cx="1584176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2456892"/>
            <a:ext cx="1584176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память с прямым доступом 13"/>
          <p:cNvSpPr/>
          <p:nvPr/>
        </p:nvSpPr>
        <p:spPr>
          <a:xfrm>
            <a:off x="5292080" y="2636912"/>
            <a:ext cx="1440160" cy="792088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860032" y="1664804"/>
            <a:ext cx="2321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Система презентации</a:t>
            </a:r>
          </a:p>
          <a:p>
            <a:r>
              <a:rPr lang="ru-RU" dirty="0" smtClean="0"/>
              <a:t> метаданных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03648" y="2456892"/>
            <a:ext cx="1584176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память с прямым доступом 22"/>
          <p:cNvSpPr/>
          <p:nvPr/>
        </p:nvSpPr>
        <p:spPr>
          <a:xfrm>
            <a:off x="1475656" y="2636912"/>
            <a:ext cx="1440160" cy="792088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331640" y="4725144"/>
            <a:ext cx="1584176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память с прямым доступом 24"/>
          <p:cNvSpPr/>
          <p:nvPr/>
        </p:nvSpPr>
        <p:spPr>
          <a:xfrm>
            <a:off x="1403648" y="4905164"/>
            <a:ext cx="1440160" cy="792088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9678760">
            <a:off x="3289383" y="3893315"/>
            <a:ext cx="1834037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Характеристики новой системы презентации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Работа с различными типами изображений (</a:t>
            </a:r>
            <a:r>
              <a:rPr lang="en-US" dirty="0" err="1" smtClean="0"/>
              <a:t>bmp,emf,exif,gif,jpeg,png,tiff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Преобразование изображений «на лету» по требованию пользователя</a:t>
            </a:r>
            <a:endParaRPr lang="en-US" dirty="0" smtClean="0"/>
          </a:p>
          <a:p>
            <a:r>
              <a:rPr lang="ru-RU" dirty="0" smtClean="0"/>
              <a:t>Стабильность ссылок (отсутствие технологических подробностей реализации в ссылках - .</a:t>
            </a:r>
            <a:r>
              <a:rPr lang="en-US" dirty="0" smtClean="0"/>
              <a:t>asp, .</a:t>
            </a:r>
            <a:r>
              <a:rPr lang="en-US" dirty="0" err="1" smtClean="0"/>
              <a:t>aspx</a:t>
            </a:r>
            <a:r>
              <a:rPr lang="en-US" dirty="0" smtClean="0"/>
              <a:t>, .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тд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Возможность отслеживания и блокировки массового скачивания изображений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2624"/>
            <a:ext cx="9144000" cy="659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238"/>
            <a:ext cx="9144000" cy="67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Временные характеристики </a:t>
            </a:r>
            <a:br>
              <a:rPr lang="ru-RU" dirty="0" smtClean="0"/>
            </a:br>
            <a:r>
              <a:rPr lang="ru-RU" dirty="0" smtClean="0"/>
              <a:t>ответа системы (общее время)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700808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536" y="1772816"/>
            <a:ext cx="7649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Байты</a:t>
            </a:r>
          </a:p>
          <a:p>
            <a:r>
              <a:rPr lang="ru-RU" sz="1000" dirty="0" smtClean="0"/>
              <a:t>(исходный</a:t>
            </a:r>
          </a:p>
          <a:p>
            <a:r>
              <a:rPr lang="ru-RU" sz="1000" dirty="0" smtClean="0"/>
              <a:t>Файл)</a:t>
            </a:r>
            <a:endParaRPr lang="ru-RU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6660232" y="6093296"/>
            <a:ext cx="11015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/>
              <a:t>миллисекунды</a:t>
            </a:r>
            <a:endParaRPr lang="ru-RU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7884368" y="3212976"/>
            <a:ext cx="8066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/>
              <a:t>Файл</a:t>
            </a:r>
          </a:p>
          <a:p>
            <a:r>
              <a:rPr lang="ru-RU" sz="1050" dirty="0" smtClean="0"/>
              <a:t>результата</a:t>
            </a:r>
            <a:endParaRPr lang="ru-RU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Этапы обработки изображения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1912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Получение информации о требуемом файле с </a:t>
            </a:r>
            <a:r>
              <a:rPr lang="en-US" dirty="0" smtClean="0"/>
              <a:t>SQL </a:t>
            </a:r>
            <a:r>
              <a:rPr lang="ru-RU" dirty="0" smtClean="0"/>
              <a:t>сервера</a:t>
            </a:r>
          </a:p>
          <a:p>
            <a:r>
              <a:rPr lang="ru-RU" dirty="0" smtClean="0"/>
              <a:t>Поиск файла</a:t>
            </a:r>
          </a:p>
          <a:p>
            <a:r>
              <a:rPr lang="ru-RU" dirty="0" smtClean="0"/>
              <a:t>Чтение файла</a:t>
            </a:r>
          </a:p>
          <a:p>
            <a:r>
              <a:rPr lang="ru-RU" dirty="0" smtClean="0"/>
              <a:t>Изменение размера</a:t>
            </a:r>
          </a:p>
          <a:p>
            <a:r>
              <a:rPr lang="ru-RU" dirty="0" smtClean="0"/>
              <a:t>Поворот</a:t>
            </a:r>
          </a:p>
          <a:p>
            <a:r>
              <a:rPr lang="ru-RU" dirty="0" smtClean="0"/>
              <a:t>Генерация результата (.</a:t>
            </a:r>
            <a:r>
              <a:rPr lang="en-US" dirty="0" err="1" smtClean="0"/>
              <a:t>png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</TotalTime>
  <Words>211</Words>
  <Application>Microsoft Office PowerPoint</Application>
  <PresentationFormat>Экран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Новая система презентации электронных книг в системе «Научное наследие России»</vt:lpstr>
      <vt:lpstr>Существующая структура системы</vt:lpstr>
      <vt:lpstr>Недостатки</vt:lpstr>
      <vt:lpstr>Предлагаемая структура системы</vt:lpstr>
      <vt:lpstr>Характеристики новой системы презентации</vt:lpstr>
      <vt:lpstr>Слайд 6</vt:lpstr>
      <vt:lpstr>Слайд 7</vt:lpstr>
      <vt:lpstr>Временные характеристики  ответа системы (общее время)</vt:lpstr>
      <vt:lpstr>Этапы обработки изображения</vt:lpstr>
      <vt:lpstr>Временные характеристики чтения файла</vt:lpstr>
      <vt:lpstr>Временные характеристики изменения размера</vt:lpstr>
      <vt:lpstr>Временные характеристики генерации результата (.png)</vt:lpstr>
      <vt:lpstr>Временные характеристики преобразования изображений</vt:lpstr>
      <vt:lpstr>Реализация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Новая система презентации электронных книг в системе «Научное наследие России</dc:title>
  <dc:creator>Pog</dc:creator>
  <cp:lastModifiedBy>Pog</cp:lastModifiedBy>
  <cp:revision>30</cp:revision>
  <dcterms:created xsi:type="dcterms:W3CDTF">2013-06-19T12:47:05Z</dcterms:created>
  <dcterms:modified xsi:type="dcterms:W3CDTF">2013-06-22T09:53:29Z</dcterms:modified>
</cp:coreProperties>
</file>