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BFE4-8D04-479C-BCE2-5A47838D5F9A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B5CC-0CAA-4C72-9D52-2C102458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568952" cy="2808312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сверки фондов и вывода из фондов в </a:t>
            </a:r>
            <a:r>
              <a:rPr lang="ru-RU" dirty="0" smtClean="0"/>
              <a:t>Библиотеке Иностранной Литературы </a:t>
            </a:r>
            <a:r>
              <a:rPr lang="ru-RU" dirty="0"/>
              <a:t>в рамках «BiblioJet»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797152"/>
            <a:ext cx="6400800" cy="1345704"/>
          </a:xfrm>
        </p:spPr>
        <p:txBody>
          <a:bodyPr/>
          <a:lstStyle/>
          <a:p>
            <a:pPr algn="r"/>
            <a:r>
              <a:rPr lang="ru-RU" dirty="0" smtClean="0"/>
              <a:t>Кожевников А.Г.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Схема подключения мобильного рабочего места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92888" cy="57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8" y="95250"/>
            <a:ext cx="8928992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мобильного рабочего места: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Роутер с функцией беспроводной точки доступа</a:t>
            </a:r>
          </a:p>
          <a:p>
            <a:pPr lvl="0"/>
            <a:r>
              <a:rPr lang="ru-RU" dirty="0"/>
              <a:t>Нетбук</a:t>
            </a:r>
          </a:p>
          <a:p>
            <a:pPr lvl="0"/>
            <a:r>
              <a:rPr lang="ru-RU" dirty="0"/>
              <a:t>Сканер штрихкодов</a:t>
            </a:r>
          </a:p>
          <a:p>
            <a:pPr lvl="0"/>
            <a:r>
              <a:rPr lang="ru-RU" dirty="0"/>
              <a:t>Мышь</a:t>
            </a:r>
          </a:p>
          <a:p>
            <a:pPr lvl="0"/>
            <a:r>
              <a:rPr lang="ru-RU" dirty="0"/>
              <a:t>Силовой сетевой фильтр</a:t>
            </a:r>
          </a:p>
          <a:p>
            <a:pPr lvl="0"/>
            <a:r>
              <a:rPr lang="ru-RU" dirty="0"/>
              <a:t>Патчкорд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форма программы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277" y="2132856"/>
            <a:ext cx="7430092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сеанса сверки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3175"/>
            <a:ext cx="8229600" cy="43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сверок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29600" cy="396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941168"/>
            <a:ext cx="8594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/>
              <a:t>Перечень изданий, имеющих комментарий в ходе проверки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Перечень изданий не прошедших проверку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Перечень изданий, не числящихся за проверяемым отделом в электронном каталоге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Перечень изданий, прошедших проверку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 (списание) из основного фонда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6" y="2060848"/>
            <a:ext cx="855470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акта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4" y="980728"/>
            <a:ext cx="9100476" cy="579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Организация сверки фондов и вывода из фондов в Библиотеке Иностранной Литературы в рамках «BiblioJet» </vt:lpstr>
      <vt:lpstr>Схема подключения мобильного рабочего места</vt:lpstr>
      <vt:lpstr>Слайд 3</vt:lpstr>
      <vt:lpstr>Состав мобильного рабочего места:</vt:lpstr>
      <vt:lpstr>Главная форма программы</vt:lpstr>
      <vt:lpstr>Форма сеанса сверки </vt:lpstr>
      <vt:lpstr>История сверок</vt:lpstr>
      <vt:lpstr>Вывод (списание) из основного фонда</vt:lpstr>
      <vt:lpstr>Пример акта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sasha</cp:lastModifiedBy>
  <cp:revision>6</cp:revision>
  <dcterms:created xsi:type="dcterms:W3CDTF">2013-06-19T12:23:29Z</dcterms:created>
  <dcterms:modified xsi:type="dcterms:W3CDTF">2013-06-21T14:22:59Z</dcterms:modified>
</cp:coreProperties>
</file>