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5CC48-F9AD-4C93-9D5C-0C808B1ADB23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3C3F-7A88-464D-8EE1-F67201365C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640960" cy="3096344"/>
          </a:xfrm>
        </p:spPr>
        <p:txBody>
          <a:bodyPr>
            <a:normAutofit/>
          </a:bodyPr>
          <a:lstStyle/>
          <a:p>
            <a:r>
              <a:rPr lang="ru-RU" dirty="0"/>
              <a:t>Обслуживание читателей в Библиотеке </a:t>
            </a:r>
            <a:r>
              <a:rPr lang="ru-RU" dirty="0" smtClean="0"/>
              <a:t>Иностранной Литературы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рамках  «</a:t>
            </a:r>
            <a:r>
              <a:rPr lang="en-US" dirty="0"/>
              <a:t>BiblioJet</a:t>
            </a:r>
            <a:r>
              <a:rPr lang="ru-RU" dirty="0"/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pPr algn="r"/>
            <a:r>
              <a:rPr lang="ru-RU" dirty="0" err="1" smtClean="0"/>
              <a:t>Балакерская</a:t>
            </a:r>
            <a:r>
              <a:rPr lang="ru-RU" dirty="0" smtClean="0"/>
              <a:t> С.Б.</a:t>
            </a:r>
          </a:p>
          <a:p>
            <a:pPr algn="r"/>
            <a:r>
              <a:rPr lang="ru-RU" dirty="0" smtClean="0"/>
              <a:t>Кожевников А.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90066"/>
          </a:xfrm>
        </p:spPr>
        <p:txBody>
          <a:bodyPr>
            <a:noAutofit/>
          </a:bodyPr>
          <a:lstStyle/>
          <a:p>
            <a:r>
              <a:rPr lang="ru-RU" sz="3200" dirty="0" smtClean="0"/>
              <a:t>Главная страница электронного каталога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640960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Возможности ОПАК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поиск </a:t>
            </a:r>
            <a:r>
              <a:rPr lang="ru-RU" dirty="0"/>
              <a:t>и </a:t>
            </a:r>
            <a:r>
              <a:rPr lang="ru-RU" dirty="0" smtClean="0"/>
              <a:t>визуализация </a:t>
            </a:r>
            <a:r>
              <a:rPr lang="ru-RU" dirty="0"/>
              <a:t>на всех языках, на которых в нашем фонде есть документы;</a:t>
            </a:r>
          </a:p>
          <a:p>
            <a:pPr lvl="0"/>
            <a:r>
              <a:rPr lang="ru-RU" dirty="0" smtClean="0"/>
              <a:t>многоязыковой </a:t>
            </a:r>
            <a:r>
              <a:rPr lang="ru-RU" dirty="0"/>
              <a:t>интерфейс. Предполагается организовать интерфейс ОПАКа на большинстве официальных языков ООН;</a:t>
            </a:r>
          </a:p>
          <a:p>
            <a:pPr lvl="0"/>
            <a:r>
              <a:rPr lang="ru-RU" dirty="0" smtClean="0"/>
              <a:t>возможность </a:t>
            </a:r>
            <a:r>
              <a:rPr lang="ru-RU" dirty="0"/>
              <a:t>экспорта отобранных  записей в форматах </a:t>
            </a:r>
            <a:r>
              <a:rPr lang="en-US" dirty="0"/>
              <a:t>MARC</a:t>
            </a:r>
            <a:r>
              <a:rPr lang="ru-RU" dirty="0"/>
              <a:t>21 и РУСМАРК.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Личный кабинет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492" y="620688"/>
            <a:ext cx="886100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lang="ru-RU" dirty="0" smtClean="0"/>
              <a:t>Книгохранение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86920"/>
            <a:ext cx="8496944" cy="544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Книговыдача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80194"/>
            <a:ext cx="8568952" cy="591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Формуляр читателя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79627"/>
            <a:ext cx="8352928" cy="5767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69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Обслуживание читателей в Библиотеке Иностранной Литературы  в рамках  «BiblioJet»</vt:lpstr>
      <vt:lpstr>Главная страница электронного каталога</vt:lpstr>
      <vt:lpstr>Возможности ОПАК</vt:lpstr>
      <vt:lpstr>Личный кабинет</vt:lpstr>
      <vt:lpstr>Книгохранение</vt:lpstr>
      <vt:lpstr>Книговыдача</vt:lpstr>
      <vt:lpstr>Формуляр читателя</vt:lpstr>
      <vt:lpstr>Спасибо за внимание!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Обслуживание читателей в Библиотеке Иностранной Литературы  в рамках  «BiblioJet»</dc:title>
  <dc:creator>sasha</dc:creator>
  <cp:lastModifiedBy>sasha</cp:lastModifiedBy>
  <cp:revision>18</cp:revision>
  <dcterms:created xsi:type="dcterms:W3CDTF">2013-06-19T10:28:34Z</dcterms:created>
  <dcterms:modified xsi:type="dcterms:W3CDTF">2013-06-19T13:19:22Z</dcterms:modified>
</cp:coreProperties>
</file>