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11" r:id="rId2"/>
    <p:sldId id="293" r:id="rId3"/>
    <p:sldId id="317" r:id="rId4"/>
    <p:sldId id="290" r:id="rId5"/>
    <p:sldId id="310" r:id="rId6"/>
    <p:sldId id="297" r:id="rId7"/>
    <p:sldId id="301" r:id="rId8"/>
    <p:sldId id="302" r:id="rId9"/>
    <p:sldId id="307" r:id="rId10"/>
    <p:sldId id="303" r:id="rId11"/>
    <p:sldId id="304" r:id="rId12"/>
    <p:sldId id="314" r:id="rId13"/>
    <p:sldId id="309" r:id="rId14"/>
    <p:sldId id="306" r:id="rId15"/>
    <p:sldId id="27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30" autoAdjust="0"/>
    <p:restoredTop sz="94622" autoAdjust="0"/>
  </p:normalViewPr>
  <p:slideViewPr>
    <p:cSldViewPr>
      <p:cViewPr varScale="1">
        <p:scale>
          <a:sx n="98" d="100"/>
          <a:sy n="98" d="100"/>
        </p:scale>
        <p:origin x="-5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D6FD12C-25E5-4253-AC62-4CB824C434A4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EB20AC3-5B8E-4EFC-9C90-995583ABF8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280E9-663F-4670-8786-83485459CF8F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AEE7-C686-4378-AF74-FD1A77CF1E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E660B-4041-4E0D-A056-4DBC13871CFE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D30D-87B5-4B37-90C4-FC37CA2B2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6307-43D0-4523-B01C-C51CC13297F3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C2138-A1B2-4F20-A885-C53009B87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011A8C-8C12-40C4-A057-54A0E6C55068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A863EA-A474-4445-969A-0A51FFBE0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956780-5380-49A9-8CC5-401FBE29A262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3DD2D8-9D3E-4BD9-B1B7-45489D8B2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EAA1E4-E802-4311-A08D-1E2604C15AC1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B18B644-40E1-4086-863A-0DDE51B27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496CC4-17E3-4B10-9750-F76AD4FFA2E5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0EE0D40-E092-45C4-B464-2A3B4E482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642C3-3249-4D6D-86A9-804E9B80BC28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C9B2-B403-4D27-B3F4-121F12211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C1057D-184F-4656-A82C-F3A3F37F8992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642A5A-8322-4535-825F-816A2C17C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C6DF368-0537-48DA-B415-7750100C6F5B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AA15CAF-780C-4089-897B-1CDB01064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6E0BBFB-F080-44C8-88E9-C86836950E07}" type="datetimeFigureOut">
              <a:rPr lang="ru-RU"/>
              <a:pPr>
                <a:defRPr/>
              </a:pPr>
              <a:t>29.06.2014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92E84E7-8D41-45A2-8AAA-9EF1F5967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10" r:id="rId4"/>
    <p:sldLayoutId id="2147483711" r:id="rId5"/>
    <p:sldLayoutId id="2147483712" r:id="rId6"/>
    <p:sldLayoutId id="2147483706" r:id="rId7"/>
    <p:sldLayoutId id="2147483713" r:id="rId8"/>
    <p:sldLayoutId id="2147483714" r:id="rId9"/>
    <p:sldLayoutId id="2147483705" r:id="rId10"/>
    <p:sldLayoutId id="21474837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179388" y="1268413"/>
            <a:ext cx="8785225" cy="2262187"/>
          </a:xfrm>
          <a:effectLst>
            <a:outerShdw dist="35921" dir="2700000" algn="ctr" rotWithShape="0">
              <a:srgbClr val="808080"/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ОРГАНЗАЦИИ САЙТА                                 БЕН РАН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7593013" cy="1752600"/>
          </a:xfrm>
        </p:spPr>
        <p:txBody>
          <a:bodyPr/>
          <a:lstStyle/>
          <a:p>
            <a:pPr marL="109538" indent="0" algn="r" eaLnBrk="1" hangingPunct="1">
              <a:buFont typeface="Wingdings 3" pitchFamily="18" charset="2"/>
              <a:buNone/>
            </a:pPr>
            <a:r>
              <a:rPr lang="ru-RU" smtClean="0">
                <a:solidFill>
                  <a:schemeClr val="tx2"/>
                </a:solidFill>
              </a:rPr>
              <a:t>Соловьева Т.Н.</a:t>
            </a:r>
          </a:p>
          <a:p>
            <a:pPr marL="109538" indent="0" algn="r" eaLnBrk="1" hangingPunct="1">
              <a:buFont typeface="Wingdings 3" pitchFamily="18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(Библиотека по естественным наукам РАН)</a:t>
            </a:r>
          </a:p>
          <a:p>
            <a:pPr marL="109538" indent="0" algn="ctr">
              <a:buFont typeface="Wingdings 3" pitchFamily="18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436" name="Object 4"/>
          <p:cNvGraphicFramePr>
            <a:graphicFrameLocks noChangeAspect="1"/>
          </p:cNvGraphicFramePr>
          <p:nvPr/>
        </p:nvGraphicFramePr>
        <p:xfrm>
          <a:off x="0" y="-171450"/>
          <a:ext cx="9155113" cy="5710238"/>
        </p:xfrm>
        <a:graphic>
          <a:graphicData uri="http://schemas.openxmlformats.org/presentationml/2006/ole">
            <p:oleObj spid="_x0000_s146436" name="Image" r:id="rId3" imgW="16063492" imgH="100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0" y="0"/>
          <a:ext cx="9174163" cy="5857875"/>
        </p:xfrm>
        <a:graphic>
          <a:graphicData uri="http://schemas.openxmlformats.org/presentationml/2006/ole">
            <p:oleObj spid="_x0000_s147460" name="Image" r:id="rId3" imgW="16088889" imgH="1027301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0" y="0"/>
          <a:ext cx="9174163" cy="5857875"/>
        </p:xfrm>
        <a:graphic>
          <a:graphicData uri="http://schemas.openxmlformats.org/presentationml/2006/ole">
            <p:oleObj spid="_x0000_s180226" name="Image" r:id="rId3" imgW="16088889" imgH="10273016" progId="">
              <p:embed/>
            </p:oleObj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9287112" cy="511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0" y="0"/>
          <a:ext cx="9183688" cy="5738813"/>
        </p:xfrm>
        <a:graphic>
          <a:graphicData uri="http://schemas.openxmlformats.org/presentationml/2006/ole">
            <p:oleObj spid="_x0000_s166914" name="Image" r:id="rId3" imgW="16114286" imgH="100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08" name="Object 4"/>
          <p:cNvGraphicFramePr>
            <a:graphicFrameLocks noChangeAspect="1"/>
          </p:cNvGraphicFramePr>
          <p:nvPr/>
        </p:nvGraphicFramePr>
        <p:xfrm>
          <a:off x="0" y="0"/>
          <a:ext cx="9163050" cy="5980113"/>
        </p:xfrm>
        <a:graphic>
          <a:graphicData uri="http://schemas.openxmlformats.org/presentationml/2006/ole">
            <p:oleObj spid="_x0000_s149508" name="Image" r:id="rId3" imgW="15796825" imgH="1031111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Box 1"/>
          <p:cNvSpPr txBox="1">
            <a:spLocks noChangeArrowheads="1"/>
          </p:cNvSpPr>
          <p:nvPr/>
        </p:nvSpPr>
        <p:spPr bwMode="auto">
          <a:xfrm>
            <a:off x="1619250" y="1700213"/>
            <a:ext cx="6337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Lucida Sans Unicode" pitchFamily="34" charset="0"/>
              </a:rPr>
              <a:t>СПАСИБО ЗА ВНИМАНИЕ</a:t>
            </a:r>
            <a:r>
              <a:rPr lang="en-US" sz="2800">
                <a:latin typeface="Lucida Sans Unicode" pitchFamily="34" charset="0"/>
              </a:rPr>
              <a:t>!</a:t>
            </a:r>
            <a:endParaRPr lang="ru-RU" sz="2800"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-39688" y="0"/>
          <a:ext cx="9183688" cy="5911850"/>
        </p:xfrm>
        <a:graphic>
          <a:graphicData uri="http://schemas.openxmlformats.org/presentationml/2006/ole">
            <p:oleObj spid="_x0000_s136196" name="Image" r:id="rId3" imgW="16114286" imgH="10374603" progId="">
              <p:embed/>
            </p:oleObj>
          </a:graphicData>
        </a:graphic>
      </p:graphicFrame>
      <p:graphicFrame>
        <p:nvGraphicFramePr>
          <p:cNvPr id="136197" name="Object 5"/>
          <p:cNvGraphicFramePr>
            <a:graphicFrameLocks noChangeAspect="1"/>
          </p:cNvGraphicFramePr>
          <p:nvPr/>
        </p:nvGraphicFramePr>
        <p:xfrm>
          <a:off x="-25400" y="0"/>
          <a:ext cx="9169400" cy="5730875"/>
        </p:xfrm>
        <a:graphic>
          <a:graphicData uri="http://schemas.openxmlformats.org/presentationml/2006/ole">
            <p:oleObj spid="_x0000_s136197" name="Image" r:id="rId4" imgW="16088889" imgH="10057143" progId="">
              <p:embed/>
            </p:oleObj>
          </a:graphicData>
        </a:graphic>
      </p:graphicFrame>
      <p:graphicFrame>
        <p:nvGraphicFramePr>
          <p:cNvPr id="136198" name="Object 6"/>
          <p:cNvGraphicFramePr>
            <a:graphicFrameLocks noChangeAspect="1"/>
          </p:cNvGraphicFramePr>
          <p:nvPr/>
        </p:nvGraphicFramePr>
        <p:xfrm>
          <a:off x="0" y="0"/>
          <a:ext cx="9177338" cy="5738813"/>
        </p:xfrm>
        <a:graphic>
          <a:graphicData uri="http://schemas.openxmlformats.org/presentationml/2006/ole">
            <p:oleObj spid="_x0000_s136198" name="Image" r:id="rId5" imgW="16101587" imgH="100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0" y="0"/>
          <a:ext cx="9183688" cy="5738813"/>
        </p:xfrm>
        <a:graphic>
          <a:graphicData uri="http://schemas.openxmlformats.org/presentationml/2006/ole">
            <p:oleObj spid="_x0000_s183298" name="Image" r:id="rId3" imgW="16114286" imgH="10069841" progId="">
              <p:embed/>
            </p:oleObj>
          </a:graphicData>
        </a:graphic>
      </p:graphicFrame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0" y="116632"/>
          <a:ext cx="9163050" cy="5738813"/>
        </p:xfrm>
        <a:graphic>
          <a:graphicData uri="http://schemas.openxmlformats.org/presentationml/2006/ole">
            <p:oleObj spid="_x0000_s183299" name="Image" r:id="rId4" imgW="16076190" imgH="100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6" name="Object 6"/>
          <p:cNvGraphicFramePr>
            <a:graphicFrameLocks noChangeAspect="1"/>
          </p:cNvGraphicFramePr>
          <p:nvPr/>
        </p:nvGraphicFramePr>
        <p:xfrm>
          <a:off x="-4763" y="0"/>
          <a:ext cx="9148763" cy="5862638"/>
        </p:xfrm>
        <a:graphic>
          <a:graphicData uri="http://schemas.openxmlformats.org/presentationml/2006/ole">
            <p:oleObj spid="_x0000_s133126" name="Image" r:id="rId3" imgW="16050794" imgH="10285714" progId="">
              <p:embed/>
            </p:oleObj>
          </a:graphicData>
        </a:graphic>
      </p:graphicFrame>
      <p:graphicFrame>
        <p:nvGraphicFramePr>
          <p:cNvPr id="133127" name="Object 7"/>
          <p:cNvGraphicFramePr>
            <a:graphicFrameLocks noChangeAspect="1"/>
          </p:cNvGraphicFramePr>
          <p:nvPr/>
        </p:nvGraphicFramePr>
        <p:xfrm>
          <a:off x="-39688" y="0"/>
          <a:ext cx="9183688" cy="5753100"/>
        </p:xfrm>
        <a:graphic>
          <a:graphicData uri="http://schemas.openxmlformats.org/presentationml/2006/ole">
            <p:oleObj spid="_x0000_s133127" name="Image" r:id="rId4" imgW="16114286" imgH="1009523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0" y="0"/>
          <a:ext cx="9183688" cy="5738813"/>
        </p:xfrm>
        <a:graphic>
          <a:graphicData uri="http://schemas.openxmlformats.org/presentationml/2006/ole">
            <p:oleObj spid="_x0000_s167938" name="Image" r:id="rId3" imgW="16114286" imgH="100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0" y="0"/>
          <a:ext cx="9163050" cy="5830888"/>
        </p:xfrm>
        <a:graphic>
          <a:graphicData uri="http://schemas.openxmlformats.org/presentationml/2006/ole">
            <p:oleObj spid="_x0000_s140292" name="Image" r:id="rId3" imgW="16063492" imgH="10222222" progId="">
              <p:embed/>
            </p:oleObj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0" y="0"/>
          <a:ext cx="9137650" cy="6013450"/>
        </p:xfrm>
        <a:graphic>
          <a:graphicData uri="http://schemas.openxmlformats.org/presentationml/2006/ole">
            <p:oleObj spid="_x0000_s140293" name="Image" r:id="rId4" imgW="15746032" imgH="103619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88" name="Object 4"/>
          <p:cNvGraphicFramePr>
            <a:graphicFrameLocks noChangeAspect="1"/>
          </p:cNvGraphicFramePr>
          <p:nvPr/>
        </p:nvGraphicFramePr>
        <p:xfrm>
          <a:off x="0" y="0"/>
          <a:ext cx="9169400" cy="5738813"/>
        </p:xfrm>
        <a:graphic>
          <a:graphicData uri="http://schemas.openxmlformats.org/presentationml/2006/ole">
            <p:oleObj spid="_x0000_s144388" name="Image" r:id="rId3" imgW="16088889" imgH="100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412" name="Object 4"/>
          <p:cNvGraphicFramePr>
            <a:graphicFrameLocks noChangeAspect="1"/>
          </p:cNvGraphicFramePr>
          <p:nvPr/>
        </p:nvGraphicFramePr>
        <p:xfrm>
          <a:off x="-65088" y="-171450"/>
          <a:ext cx="9209088" cy="5697538"/>
        </p:xfrm>
        <a:graphic>
          <a:graphicData uri="http://schemas.openxmlformats.org/presentationml/2006/ole">
            <p:oleObj spid="_x0000_s145412" name="Image" r:id="rId3" imgW="16152381" imgH="999365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0" y="0"/>
          <a:ext cx="9183688" cy="5738813"/>
        </p:xfrm>
        <a:graphic>
          <a:graphicData uri="http://schemas.openxmlformats.org/presentationml/2006/ole">
            <p:oleObj spid="_x0000_s164866" name="Image" r:id="rId3" imgW="16114286" imgH="100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1059</TotalTime>
  <Words>19</Words>
  <Application>Microsoft Office PowerPoint</Application>
  <PresentationFormat>Экран (4:3)</PresentationFormat>
  <Paragraphs>4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Открытая</vt:lpstr>
      <vt:lpstr>Image</vt:lpstr>
      <vt:lpstr>ПРИНЦИП ОРГАНЗАЦИИ САЙТА                                 БЕН РАН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59</cp:revision>
  <dcterms:created xsi:type="dcterms:W3CDTF">2013-10-28T19:36:16Z</dcterms:created>
  <dcterms:modified xsi:type="dcterms:W3CDTF">2014-06-29T17:09:45Z</dcterms:modified>
</cp:coreProperties>
</file>